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  <p:sldMasterId id="2147483697" r:id="rId4"/>
  </p:sldMasterIdLst>
  <p:notesMasterIdLst>
    <p:notesMasterId r:id="rId40"/>
  </p:notesMasterIdLst>
  <p:handoutMasterIdLst>
    <p:handoutMasterId r:id="rId41"/>
  </p:handoutMasterIdLst>
  <p:sldIdLst>
    <p:sldId id="256" r:id="rId5"/>
    <p:sldId id="321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6" r:id="rId15"/>
    <p:sldId id="323" r:id="rId16"/>
    <p:sldId id="324" r:id="rId17"/>
    <p:sldId id="325" r:id="rId18"/>
    <p:sldId id="307" r:id="rId19"/>
    <p:sldId id="337" r:id="rId20"/>
    <p:sldId id="310" r:id="rId21"/>
    <p:sldId id="311" r:id="rId22"/>
    <p:sldId id="312" r:id="rId23"/>
    <p:sldId id="313" r:id="rId24"/>
    <p:sldId id="286" r:id="rId25"/>
    <p:sldId id="314" r:id="rId26"/>
    <p:sldId id="309" r:id="rId27"/>
    <p:sldId id="315" r:id="rId28"/>
    <p:sldId id="316" r:id="rId29"/>
    <p:sldId id="319" r:id="rId30"/>
    <p:sldId id="294" r:id="rId31"/>
    <p:sldId id="338" r:id="rId32"/>
    <p:sldId id="308" r:id="rId33"/>
    <p:sldId id="288" r:id="rId34"/>
    <p:sldId id="290" r:id="rId35"/>
    <p:sldId id="305" r:id="rId36"/>
    <p:sldId id="306" r:id="rId37"/>
    <p:sldId id="291" r:id="rId38"/>
    <p:sldId id="292" r:id="rId39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B7A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41" autoAdjust="0"/>
    <p:restoredTop sz="92384" autoAdjust="0"/>
  </p:normalViewPr>
  <p:slideViewPr>
    <p:cSldViewPr>
      <p:cViewPr varScale="1">
        <p:scale>
          <a:sx n="80" d="100"/>
          <a:sy n="80" d="100"/>
        </p:scale>
        <p:origin x="-106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4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5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22A3-0C2E-4D94-AFF5-90A2C0AB44AC}" type="datetimeFigureOut">
              <a:rPr lang="hr-HR" smtClean="0"/>
              <a:pPr/>
              <a:t>25.10.2017.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0EB3-D2D6-4311-910A-DD567C618A7F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19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2121D-D7BC-4175-A702-9B7BBD6019B1}" type="datetimeFigureOut">
              <a:rPr lang="sr-Latn-CS" smtClean="0"/>
              <a:pPr/>
              <a:t>25.10.2017.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E94-152C-4414-B1E4-5F0BC632C159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3520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Objasniti mehanizam nastanka krških zaravni</a:t>
            </a:r>
          </a:p>
          <a:p>
            <a:pPr>
              <a:buFontTx/>
              <a:buChar char="•"/>
            </a:pPr>
            <a:r>
              <a:rPr lang="hr-HR" altLang="sr-Latn-RS" smtClean="0"/>
              <a:t>Objasniti mehanizam nastanka kanjona i sedrenih barijera</a:t>
            </a:r>
          </a:p>
          <a:p>
            <a:pPr>
              <a:buFontTx/>
              <a:buChar char="•"/>
            </a:pPr>
            <a:r>
              <a:rPr lang="hr-HR" altLang="sr-Latn-RS" smtClean="0"/>
              <a:t>Pokazati na karti primjere</a:t>
            </a:r>
          </a:p>
        </p:txBody>
      </p:sp>
      <p:sp>
        <p:nvSpPr>
          <p:cNvPr id="17412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5B7516D-D335-40B7-8432-A7AA7CEEC14B}" type="slidenum">
              <a:rPr lang="hr-HR" altLang="sr-Latn-RS" smtClean="0"/>
              <a:pPr eaLnBrk="1" hangingPunct="1"/>
              <a:t>21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Ponoviti obilježja mladih planina</a:t>
            </a:r>
          </a:p>
          <a:p>
            <a:pPr>
              <a:buFontTx/>
              <a:buChar char="•"/>
            </a:pPr>
            <a:r>
              <a:rPr lang="hr-HR" altLang="sr-Latn-RS" smtClean="0"/>
              <a:t>Pokazati navedene planine na karti</a:t>
            </a:r>
          </a:p>
        </p:txBody>
      </p:sp>
      <p:sp>
        <p:nvSpPr>
          <p:cNvPr id="1843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54456B6-440D-4CB6-8D07-FA74C46AB7B9}" type="slidenum">
              <a:rPr lang="hr-HR" altLang="sr-Latn-RS" smtClean="0"/>
              <a:pPr eaLnBrk="1" hangingPunct="1"/>
              <a:t>26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DENUDACIJA - </a:t>
            </a:r>
            <a:r>
              <a:rPr lang="hr-H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ogolićavanje</a:t>
            </a:r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ispiranje, otplavljivanje; </a:t>
            </a:r>
            <a:r>
              <a:rPr lang="hr-H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razaralački</a:t>
            </a:r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proces </a:t>
            </a:r>
            <a:r>
              <a:rPr lang="hr-H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spiranja</a:t>
            </a:r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(v.), pomicanja i odnošenja rastresitih tvari s površine kopna, odnosno tla (v.) s viših u niže dijelove terena (v.) djelovanjem padalina (v.), osobito kiše (v.), tekućica (v.), leda (v.), ledenjaka (v.) i vjetra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E94-152C-4414-B1E4-5F0BC632C159}" type="slidenum">
              <a:rPr lang="hr-HR" smtClean="0"/>
              <a:pPr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4917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Ponoviti pojam fliša i istaknuti važnost vododrživosti</a:t>
            </a:r>
          </a:p>
          <a:p>
            <a:pPr>
              <a:buFontTx/>
              <a:buChar char="•"/>
            </a:pPr>
            <a:r>
              <a:rPr lang="hr-HR" altLang="sr-Latn-RS" smtClean="0"/>
              <a:t>Analizom slike “Kontakt fliša i krša na Rabu” ukazati na mogućnosti korištenja flišnih područja</a:t>
            </a:r>
          </a:p>
          <a:p>
            <a:pPr>
              <a:buFontTx/>
              <a:buChar char="•"/>
            </a:pPr>
            <a:r>
              <a:rPr lang="hr-HR" altLang="sr-Latn-RS" smtClean="0"/>
              <a:t>Pokazati lokalitete na karti</a:t>
            </a:r>
          </a:p>
        </p:txBody>
      </p:sp>
      <p:sp>
        <p:nvSpPr>
          <p:cNvPr id="19460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107404F-CF8E-4AE9-AA89-81A8013B9931}" type="slidenum">
              <a:rPr lang="hr-HR" altLang="sr-Latn-RS" smtClean="0"/>
              <a:pPr eaLnBrk="1" hangingPunct="1"/>
              <a:t>30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Ponoviti transgresiju u holocenu</a:t>
            </a:r>
          </a:p>
          <a:p>
            <a:pPr>
              <a:buFontTx/>
              <a:buChar char="•"/>
            </a:pPr>
            <a:r>
              <a:rPr lang="hr-HR" altLang="sr-Latn-RS" smtClean="0"/>
              <a:t>Uočiti na karti paralelizam u pružanju otoka, obale i planina u zaleđu</a:t>
            </a:r>
          </a:p>
          <a:p>
            <a:pPr>
              <a:buFontTx/>
              <a:buChar char="•"/>
            </a:pPr>
            <a:r>
              <a:rPr lang="hr-HR" altLang="sr-Latn-RS" smtClean="0"/>
              <a:t>Imenovati dalmatinski tip obale kao stručan pojam</a:t>
            </a:r>
          </a:p>
        </p:txBody>
      </p:sp>
      <p:sp>
        <p:nvSpPr>
          <p:cNvPr id="21508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BD94BBD-6856-45EF-8811-3E30FE75BDC6}" type="slidenum">
              <a:rPr lang="hr-HR" altLang="sr-Latn-RS" smtClean="0"/>
              <a:pPr eaLnBrk="1" hangingPunct="1"/>
              <a:t>31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Analizirati presjek i uočiti dva osnovna dijela Jadranskog mora</a:t>
            </a:r>
          </a:p>
          <a:p>
            <a:pPr>
              <a:buFontTx/>
              <a:buChar char="•"/>
            </a:pPr>
            <a:r>
              <a:rPr lang="hr-HR" altLang="sr-Latn-RS" smtClean="0"/>
              <a:t>Uočiti obujam južnojadranske zavale </a:t>
            </a:r>
          </a:p>
        </p:txBody>
      </p:sp>
      <p:sp>
        <p:nvSpPr>
          <p:cNvPr id="22532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8C2B710-C18E-4FA7-89CC-8775BBA7AA06}" type="slidenum">
              <a:rPr lang="hr-HR" altLang="sr-Latn-RS" smtClean="0"/>
              <a:pPr eaLnBrk="1" hangingPunct="1"/>
              <a:t>34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Istaknuti mladost reljefa kao razlog manjeg broja abrazijskih i akumulacijskih oblika</a:t>
            </a:r>
          </a:p>
          <a:p>
            <a:pPr>
              <a:buFontTx/>
              <a:buChar char="•"/>
            </a:pPr>
            <a:r>
              <a:rPr lang="hr-HR" altLang="sr-Latn-RS" smtClean="0"/>
              <a:t>Abrazijski oblici često tako izgledaju, ali im je nastanak tektonski, a ne abrazijski (slika gore)</a:t>
            </a:r>
          </a:p>
          <a:p>
            <a:pPr>
              <a:buFontTx/>
              <a:buChar char="•"/>
            </a:pPr>
            <a:r>
              <a:rPr lang="hr-HR" altLang="sr-Latn-RS" smtClean="0"/>
              <a:t>Rijeke su malobrojne i kratke, ne donose velike naplavine te je akumulacijskih područja malo</a:t>
            </a:r>
          </a:p>
        </p:txBody>
      </p:sp>
      <p:sp>
        <p:nvSpPr>
          <p:cNvPr id="2355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B1FA98-4AAE-4D7C-BF84-5474D7A2D525}" type="slidenum">
              <a:rPr lang="hr-HR" altLang="sr-Latn-RS" smtClean="0"/>
              <a:pPr eaLnBrk="1" hangingPunct="1"/>
              <a:t>35</a:t>
            </a:fld>
            <a:endParaRPr lang="hr-HR" altLang="sr-Latn-R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25.10.2017.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25.10.2017.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25.10.2017.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25.10.2017.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Uredite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165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91506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5736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944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707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18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6015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8692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5021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678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10025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Uredite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6187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30989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9039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2145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0153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956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64223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10737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528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8340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22892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11357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0436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0069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Uredite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9632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81032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002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1458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9556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25.10.2017.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834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3140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13273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9335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3955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992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25.10.2017.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25.10.2017.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25.10.2017.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25.10.2017.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25.10.2017.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10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10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25.10.2017.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microsoft.com/office/2007/relationships/hdphoto" Target="../media/hdphoto8.wdp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52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53.jpeg"/><Relationship Id="rId4" Type="http://schemas.microsoft.com/office/2007/relationships/hdphoto" Target="../media/hdphoto1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7" descr="22053 Geografija Hrvatske_Page_042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23728" y="1"/>
            <a:ext cx="69771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528" y="4509120"/>
            <a:ext cx="9144000" cy="1088121"/>
          </a:xfrm>
        </p:spPr>
        <p:txBody>
          <a:bodyPr wrap="none">
            <a:noAutofit/>
          </a:bodyPr>
          <a:lstStyle/>
          <a:p>
            <a:pPr>
              <a:lnSpc>
                <a:spcPts val="7100"/>
              </a:lnSpc>
            </a:pPr>
            <a:r>
              <a:rPr lang="hr-HR" sz="7200" b="1" dirty="0" smtClean="0">
                <a:ln w="3175">
                  <a:solidFill>
                    <a:schemeClr val="bg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Reljef </a:t>
            </a:r>
            <a:br>
              <a:rPr lang="hr-HR" sz="7200" b="1" dirty="0" smtClean="0">
                <a:ln w="3175">
                  <a:solidFill>
                    <a:schemeClr val="bg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7200" b="1" dirty="0" smtClean="0">
                <a:ln w="3175">
                  <a:solidFill>
                    <a:schemeClr val="bg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Hrvatske</a:t>
            </a:r>
            <a:endParaRPr lang="hr-HR" sz="7200" dirty="0">
              <a:ln w="3175">
                <a:solidFill>
                  <a:schemeClr val="bg1"/>
                </a:solidFill>
              </a:ln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3752" y="5913186"/>
            <a:ext cx="23538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3600" dirty="0">
                <a:ln w="3175">
                  <a:solidFill>
                    <a:prstClr val="white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ponavljanje</a:t>
            </a:r>
            <a:endParaRPr lang="hr-H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Oblici reljefa Nizinske Hrvatske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237312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Font typeface="Calibri" pitchFamily="34" charset="0"/>
              <a:buChar char="–"/>
            </a:pPr>
            <a:r>
              <a:rPr lang="hr-HR" sz="2300" dirty="0" smtClean="0"/>
              <a:t>nizinski reljefni oblici:</a:t>
            </a:r>
          </a:p>
          <a:p>
            <a:pPr lvl="1">
              <a:spcBef>
                <a:spcPts val="600"/>
              </a:spcBef>
            </a:pPr>
            <a:r>
              <a:rPr lang="hr-HR" sz="2300" b="1" dirty="0" err="1" smtClean="0">
                <a:solidFill>
                  <a:srgbClr val="FF0000"/>
                </a:solidFill>
              </a:rPr>
              <a:t>poloji</a:t>
            </a:r>
            <a:r>
              <a:rPr lang="hr-HR" sz="2300" dirty="0" smtClean="0">
                <a:solidFill>
                  <a:srgbClr val="FF0000"/>
                </a:solidFill>
              </a:rPr>
              <a:t> </a:t>
            </a:r>
            <a:r>
              <a:rPr lang="hr-HR" sz="2300" dirty="0" smtClean="0"/>
              <a:t>– najniži dijelovi riječnih dolina, stalno ili povremeno plavljeni </a:t>
            </a:r>
            <a:r>
              <a:rPr lang="hr-HR" sz="2300" i="1" dirty="0" smtClean="0"/>
              <a:t>(Crna mlaka, Odransko polje, Lonjsko polje, </a:t>
            </a:r>
            <a:r>
              <a:rPr lang="hr-HR" sz="2300" i="1" dirty="0" err="1" smtClean="0"/>
              <a:t>Jelas</a:t>
            </a:r>
            <a:r>
              <a:rPr lang="hr-HR" sz="2300" i="1" dirty="0" smtClean="0"/>
              <a:t>-polje, Crnac-polje i Kopački rit)</a:t>
            </a:r>
          </a:p>
          <a:p>
            <a:pPr lvl="1">
              <a:spcBef>
                <a:spcPts val="600"/>
              </a:spcBef>
            </a:pPr>
            <a:r>
              <a:rPr lang="hr-HR" sz="2300" b="1" dirty="0" smtClean="0">
                <a:solidFill>
                  <a:srgbClr val="FF0000"/>
                </a:solidFill>
              </a:rPr>
              <a:t>meandri</a:t>
            </a:r>
            <a:r>
              <a:rPr lang="hr-HR" sz="2300" dirty="0" smtClean="0"/>
              <a:t> – rijeka vijuga</a:t>
            </a:r>
          </a:p>
          <a:p>
            <a:pPr lvl="1">
              <a:spcBef>
                <a:spcPts val="600"/>
              </a:spcBef>
            </a:pPr>
            <a:r>
              <a:rPr lang="hr-HR" sz="2300" b="1" dirty="0" smtClean="0">
                <a:solidFill>
                  <a:srgbClr val="FF0000"/>
                </a:solidFill>
              </a:rPr>
              <a:t>riječne</a:t>
            </a:r>
            <a:r>
              <a:rPr lang="hr-HR" sz="2300" dirty="0" smtClean="0"/>
              <a:t> </a:t>
            </a:r>
            <a:r>
              <a:rPr lang="hr-HR" sz="2300" b="1" dirty="0" smtClean="0">
                <a:solidFill>
                  <a:srgbClr val="FF0000"/>
                </a:solidFill>
              </a:rPr>
              <a:t>terase</a:t>
            </a:r>
            <a:r>
              <a:rPr lang="hr-HR" sz="2300" dirty="0" smtClean="0"/>
              <a:t> – najzastupljenije – važne za poljoprivredu i naseljavanje</a:t>
            </a:r>
          </a:p>
          <a:p>
            <a:pPr lvl="1">
              <a:spcBef>
                <a:spcPts val="600"/>
              </a:spcBef>
            </a:pPr>
            <a:r>
              <a:rPr lang="hr-HR" sz="2300" b="1" dirty="0" err="1" smtClean="0">
                <a:solidFill>
                  <a:srgbClr val="FF0000"/>
                </a:solidFill>
              </a:rPr>
              <a:t>lesne</a:t>
            </a:r>
            <a:r>
              <a:rPr lang="hr-HR" sz="2300" dirty="0" smtClean="0">
                <a:solidFill>
                  <a:srgbClr val="FF0000"/>
                </a:solidFill>
              </a:rPr>
              <a:t> </a:t>
            </a:r>
            <a:r>
              <a:rPr lang="hr-HR" sz="2300" b="1" dirty="0" smtClean="0">
                <a:solidFill>
                  <a:srgbClr val="FF0000"/>
                </a:solidFill>
              </a:rPr>
              <a:t>zaravni</a:t>
            </a:r>
            <a:r>
              <a:rPr lang="hr-HR" sz="2300" dirty="0" smtClean="0"/>
              <a:t> – akumulacija lesa – crnica, pogodna za poljoprivredu (vukovarska, đakovačka, erdutska i baranjska, Požeška kotlina)</a:t>
            </a:r>
          </a:p>
          <a:p>
            <a:pPr>
              <a:spcBef>
                <a:spcPts val="2400"/>
              </a:spcBef>
            </a:pPr>
            <a:r>
              <a:rPr lang="hr-HR" sz="2300" dirty="0" smtClean="0"/>
              <a:t>dolinski oblici reljefa (200 – 500 m)</a:t>
            </a:r>
          </a:p>
          <a:p>
            <a:pPr lvl="1">
              <a:spcBef>
                <a:spcPts val="600"/>
              </a:spcBef>
            </a:pPr>
            <a:r>
              <a:rPr lang="hr-HR" sz="2300" b="1" dirty="0" smtClean="0">
                <a:solidFill>
                  <a:srgbClr val="FF0000"/>
                </a:solidFill>
              </a:rPr>
              <a:t>brežuljkasti</a:t>
            </a:r>
            <a:r>
              <a:rPr lang="hr-HR" sz="2300" dirty="0" smtClean="0"/>
              <a:t> </a:t>
            </a:r>
            <a:r>
              <a:rPr lang="hr-HR" sz="2300" b="1" dirty="0" smtClean="0">
                <a:solidFill>
                  <a:srgbClr val="FF0000"/>
                </a:solidFill>
              </a:rPr>
              <a:t>reljef</a:t>
            </a:r>
            <a:r>
              <a:rPr lang="hr-HR" sz="2300" dirty="0" smtClean="0"/>
              <a:t> – </a:t>
            </a:r>
            <a:r>
              <a:rPr lang="hr-HR" sz="2300" dirty="0" err="1" smtClean="0"/>
              <a:t>humlje</a:t>
            </a:r>
            <a:r>
              <a:rPr lang="hr-HR" sz="2300" dirty="0" smtClean="0"/>
              <a:t> ili gorice (Hrvatsko zagorje, </a:t>
            </a:r>
            <a:r>
              <a:rPr lang="hr-HR" sz="2300" dirty="0" err="1" smtClean="0"/>
              <a:t>Vukmeričke</a:t>
            </a:r>
            <a:r>
              <a:rPr lang="hr-HR" sz="2300" dirty="0" smtClean="0"/>
              <a:t> gorice, Bilogora, Međimurske gorice i </a:t>
            </a:r>
            <a:r>
              <a:rPr lang="hr-HR" sz="2300" dirty="0" err="1" smtClean="0"/>
              <a:t>Jaskanski</a:t>
            </a:r>
            <a:r>
              <a:rPr lang="hr-HR" sz="2300" dirty="0" smtClean="0"/>
              <a:t> prostor)</a:t>
            </a:r>
          </a:p>
          <a:p>
            <a:pPr lvl="1">
              <a:spcBef>
                <a:spcPts val="600"/>
              </a:spcBef>
            </a:pPr>
            <a:r>
              <a:rPr lang="hr-HR" sz="2300" b="1" dirty="0" smtClean="0">
                <a:solidFill>
                  <a:srgbClr val="FF0000"/>
                </a:solidFill>
              </a:rPr>
              <a:t>prigorja gromadnih masiva  </a:t>
            </a:r>
            <a:r>
              <a:rPr lang="hr-HR" sz="2300" dirty="0" smtClean="0"/>
              <a:t>(Medvednica, Kalnik, Psunj i Papuk) –pogodna za vinogradarstvo i voćarstvo</a:t>
            </a:r>
          </a:p>
        </p:txBody>
      </p:sp>
    </p:spTree>
    <p:extLst>
      <p:ext uri="{BB962C8B-B14F-4D97-AF65-F5344CB8AC3E}">
        <p14:creationId xmlns:p14="http://schemas.microsoft.com/office/powerpoint/2010/main" val="51584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Gromadna gorja</a:t>
            </a:r>
            <a:endParaRPr lang="hr-H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300"/>
                    </a14:imgEffect>
                    <a14:imgEffect>
                      <a14:saturation sat="1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0" r="2785" b="11553"/>
          <a:stretch/>
        </p:blipFill>
        <p:spPr bwMode="auto">
          <a:xfrm>
            <a:off x="0" y="1380199"/>
            <a:ext cx="9324528" cy="543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94" t="11860" r="25234" b="67648"/>
          <a:stretch/>
        </p:blipFill>
        <p:spPr bwMode="auto">
          <a:xfrm>
            <a:off x="251520" y="750807"/>
            <a:ext cx="1496291" cy="125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220072" y="2009591"/>
            <a:ext cx="2088232" cy="1347401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extBox 6"/>
          <p:cNvSpPr txBox="1"/>
          <p:nvPr/>
        </p:nvSpPr>
        <p:spPr>
          <a:xfrm>
            <a:off x="6182823" y="239742"/>
            <a:ext cx="2781665" cy="280076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hr-HR" sz="1600" dirty="0" err="1"/>
              <a:t>Maceljsko</a:t>
            </a:r>
            <a:r>
              <a:rPr lang="hr-HR" sz="1600" dirty="0"/>
              <a:t> </a:t>
            </a:r>
            <a:r>
              <a:rPr lang="hr-HR" sz="1600" dirty="0" smtClean="0"/>
              <a:t>gorje</a:t>
            </a:r>
          </a:p>
          <a:p>
            <a:r>
              <a:rPr lang="hr-HR" sz="1600" dirty="0"/>
              <a:t>Varaždinsko-topličko </a:t>
            </a:r>
            <a:r>
              <a:rPr lang="hr-HR" sz="1600" dirty="0" smtClean="0"/>
              <a:t>gorje</a:t>
            </a:r>
          </a:p>
          <a:p>
            <a:r>
              <a:rPr lang="hr-HR" sz="1600" dirty="0" smtClean="0"/>
              <a:t>Ivanščica</a:t>
            </a:r>
          </a:p>
          <a:p>
            <a:r>
              <a:rPr lang="hr-HR" sz="1600" dirty="0" smtClean="0"/>
              <a:t>Medvednica</a:t>
            </a:r>
          </a:p>
          <a:p>
            <a:r>
              <a:rPr lang="hr-HR" sz="1600" dirty="0" smtClean="0"/>
              <a:t>Kalnik</a:t>
            </a:r>
          </a:p>
          <a:p>
            <a:r>
              <a:rPr lang="hr-HR" sz="1600" dirty="0" smtClean="0"/>
              <a:t>Moslavačka gora</a:t>
            </a:r>
          </a:p>
          <a:p>
            <a:r>
              <a:rPr lang="hr-HR" sz="1600" dirty="0" smtClean="0"/>
              <a:t>Žumberačko gorje</a:t>
            </a:r>
          </a:p>
          <a:p>
            <a:r>
              <a:rPr lang="hr-HR" sz="1600" dirty="0" smtClean="0"/>
              <a:t>Petrova gora</a:t>
            </a:r>
          </a:p>
          <a:p>
            <a:r>
              <a:rPr lang="hr-HR" sz="1600" dirty="0" smtClean="0"/>
              <a:t>Zrinska gora</a:t>
            </a:r>
          </a:p>
          <a:p>
            <a:r>
              <a:rPr lang="hr-HR" sz="1600" dirty="0" smtClean="0"/>
              <a:t>Psunj, Papuk, </a:t>
            </a:r>
            <a:r>
              <a:rPr lang="hr-HR" sz="1600" dirty="0" err="1" smtClean="0"/>
              <a:t>Krndija</a:t>
            </a:r>
            <a:r>
              <a:rPr lang="hr-HR" sz="1600" dirty="0" smtClean="0"/>
              <a:t>, </a:t>
            </a:r>
            <a:r>
              <a:rPr lang="hr-HR" sz="1600" dirty="0" err="1" smtClean="0"/>
              <a:t>Dilj</a:t>
            </a:r>
            <a:r>
              <a:rPr lang="hr-HR" sz="1600" dirty="0" smtClean="0"/>
              <a:t>, Požeška gora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23401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Lonjsko polje (</a:t>
            </a:r>
            <a:r>
              <a:rPr lang="hr-HR" dirty="0" err="1" smtClean="0"/>
              <a:t>poloji</a:t>
            </a:r>
            <a:r>
              <a:rPr lang="hr-HR" dirty="0" smtClean="0"/>
              <a:t> i močvare)</a:t>
            </a:r>
            <a:endParaRPr lang="hr-HR" dirty="0"/>
          </a:p>
        </p:txBody>
      </p:sp>
      <p:pic>
        <p:nvPicPr>
          <p:cNvPr id="3074" name="Picture 2" descr="http://www.euronatur.org/fileadmin/images/Bildergalerien/Aktionen/Galerie_des_Monats/Blue_heart/Luftbild-Lonjsko-Polje_Goran-Safarek_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90" y="743961"/>
            <a:ext cx="8888099" cy="592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Meandri</a:t>
            </a:r>
            <a:endParaRPr lang="hr-HR" dirty="0"/>
          </a:p>
        </p:txBody>
      </p:sp>
      <p:pic>
        <p:nvPicPr>
          <p:cNvPr id="4098" name="Picture 2" descr="https://upload.wikimedia.org/wikipedia/commons/7/74/Rio-cauto-cuba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8208912" cy="61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9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Riječne terase</a:t>
            </a:r>
            <a:endParaRPr lang="hr-HR" dirty="0"/>
          </a:p>
        </p:txBody>
      </p:sp>
      <p:pic>
        <p:nvPicPr>
          <p:cNvPr id="1028" name="Picture 4" descr="http://mw2.google.com/mw-panoramio/photos/medium/126600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2412225"/>
            <a:ext cx="7848872" cy="441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5/5c/A_series_of_paired_river_terraces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01357" y="188640"/>
            <a:ext cx="5607147" cy="25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" y="836712"/>
            <a:ext cx="3461272" cy="2730112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40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Reljef gorskog i primorskog kraja – krš</a:t>
            </a:r>
            <a:endParaRPr lang="hr-HR" sz="28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0" y="908720"/>
            <a:ext cx="9144000" cy="5688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b="1" dirty="0" smtClean="0">
                <a:solidFill>
                  <a:srgbClr val="FF0000"/>
                </a:solidFill>
              </a:rPr>
              <a:t>KRŠ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/>
              <a:t>– skup reljefnih oblika koji nastaju na </a:t>
            </a:r>
            <a:r>
              <a:rPr lang="hr-HR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topivim</a:t>
            </a:r>
            <a:r>
              <a:rPr lang="hr-HR" dirty="0"/>
              <a:t> (karbonatnim) i </a:t>
            </a:r>
            <a:r>
              <a:rPr lang="hr-HR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vodopropusnim stijenama</a:t>
            </a:r>
            <a:r>
              <a:rPr lang="hr-HR" dirty="0" smtClean="0"/>
              <a:t>, najčešće vapnencima i dolomitima</a:t>
            </a:r>
          </a:p>
          <a:p>
            <a:pPr>
              <a:defRPr/>
            </a:pPr>
            <a:r>
              <a:rPr lang="hr-HR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vapnenac</a:t>
            </a:r>
            <a:r>
              <a:rPr lang="hr-HR" dirty="0" smtClean="0"/>
              <a:t> i </a:t>
            </a:r>
            <a:r>
              <a:rPr lang="hr-HR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dolomit</a:t>
            </a:r>
            <a:r>
              <a:rPr lang="hr-HR" dirty="0" smtClean="0"/>
              <a:t> – karbonatne stijene </a:t>
            </a:r>
            <a:r>
              <a:rPr lang="hr-HR" sz="2400" i="1" dirty="0"/>
              <a:t>(</a:t>
            </a:r>
            <a:r>
              <a:rPr lang="hr-HR" sz="2400" i="1" dirty="0" smtClean="0"/>
              <a:t>CaCO</a:t>
            </a:r>
            <a:r>
              <a:rPr lang="hr-HR" sz="2400" i="1" baseline="-24000" dirty="0" smtClean="0"/>
              <a:t>3  </a:t>
            </a:r>
            <a:r>
              <a:rPr lang="hr-HR" sz="2400" i="1" dirty="0" smtClean="0"/>
              <a:t>i  MgCO</a:t>
            </a:r>
            <a:r>
              <a:rPr lang="hr-HR" sz="2400" i="1" baseline="-24000" dirty="0" smtClean="0"/>
              <a:t>3 </a:t>
            </a:r>
            <a:r>
              <a:rPr lang="hr-HR" sz="2400" i="1" dirty="0" smtClean="0"/>
              <a:t>)</a:t>
            </a:r>
            <a:endParaRPr lang="hr-HR" sz="2400" i="1" baseline="-24000" dirty="0" smtClean="0"/>
          </a:p>
          <a:p>
            <a:pPr>
              <a:spcBef>
                <a:spcPts val="1800"/>
              </a:spcBef>
            </a:pPr>
            <a:r>
              <a:rPr lang="hr-HR" b="1" dirty="0" smtClean="0">
                <a:solidFill>
                  <a:srgbClr val="FF0000"/>
                </a:solidFill>
              </a:rPr>
              <a:t>KRŠKI RELJEFNI OBLICI:</a:t>
            </a:r>
          </a:p>
          <a:p>
            <a:pPr lvl="1"/>
            <a:r>
              <a:rPr lang="hr-HR" b="1" dirty="0" smtClean="0"/>
              <a:t>površinski</a:t>
            </a:r>
          </a:p>
          <a:p>
            <a:pPr lvl="2"/>
            <a:r>
              <a:rPr lang="hr-HR" dirty="0" smtClean="0"/>
              <a:t>polja u kršu, krške uvale, ponikve, </a:t>
            </a:r>
            <a:r>
              <a:rPr lang="hr-HR" dirty="0" err="1" smtClean="0"/>
              <a:t>doci</a:t>
            </a:r>
            <a:r>
              <a:rPr lang="hr-HR" dirty="0" smtClean="0"/>
              <a:t>, škrape, kamenice</a:t>
            </a:r>
          </a:p>
          <a:p>
            <a:pPr lvl="2"/>
            <a:r>
              <a:rPr lang="hr-HR" dirty="0" smtClean="0"/>
              <a:t>krške zaravni</a:t>
            </a:r>
          </a:p>
          <a:p>
            <a:pPr lvl="2"/>
            <a:r>
              <a:rPr lang="hr-HR" dirty="0" smtClean="0"/>
              <a:t>krške uzvisine i planine</a:t>
            </a:r>
          </a:p>
          <a:p>
            <a:pPr lvl="1"/>
            <a:r>
              <a:rPr lang="hr-HR" b="1" dirty="0" smtClean="0"/>
              <a:t>podzemni</a:t>
            </a:r>
          </a:p>
          <a:p>
            <a:pPr lvl="2"/>
            <a:r>
              <a:rPr lang="hr-HR" dirty="0" smtClean="0"/>
              <a:t>jame, spilje i kaverne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28533" y="4385910"/>
            <a:ext cx="2291939" cy="2355458"/>
            <a:chOff x="6412674" y="4139134"/>
            <a:chExt cx="2291939" cy="2309046"/>
          </a:xfrm>
          <a:solidFill>
            <a:schemeClr val="bg1"/>
          </a:solidFill>
        </p:grpSpPr>
        <p:pic>
          <p:nvPicPr>
            <p:cNvPr id="4" name="Picture 5" descr="Propusnost krša"/>
            <p:cNvPicPr>
              <a:picLocks noGrp="1" noChangeAspect="1" noChangeArrowheads="1"/>
            </p:cNvPicPr>
            <p:nvPr>
              <p:ph/>
            </p:nvPr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0" t="32353" r="15789" b="49962"/>
            <a:stretch/>
          </p:blipFill>
          <p:spPr>
            <a:xfrm>
              <a:off x="6412674" y="4880989"/>
              <a:ext cx="2291939" cy="914169"/>
            </a:xfrm>
            <a:grpFill/>
            <a:extLst/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8198705" y="4139134"/>
              <a:ext cx="216024" cy="720080"/>
            </a:xfrm>
            <a:prstGeom prst="straightConnector1">
              <a:avLst/>
            </a:prstGeom>
            <a:grpFill/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7092280" y="4149080"/>
              <a:ext cx="288032" cy="677170"/>
            </a:xfrm>
            <a:prstGeom prst="straightConnector1">
              <a:avLst/>
            </a:prstGeom>
            <a:grpFill/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516216" y="4203819"/>
              <a:ext cx="504056" cy="677170"/>
            </a:xfrm>
            <a:prstGeom prst="straightConnector1">
              <a:avLst/>
            </a:prstGeom>
            <a:grpFill/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388424" y="5888535"/>
              <a:ext cx="0" cy="559645"/>
            </a:xfrm>
            <a:prstGeom prst="straightConnector1">
              <a:avLst/>
            </a:prstGeom>
            <a:grpFill/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7812360" y="5888535"/>
              <a:ext cx="0" cy="559645"/>
            </a:xfrm>
            <a:prstGeom prst="straightConnector1">
              <a:avLst/>
            </a:prstGeom>
            <a:grpFill/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236296" y="5888535"/>
              <a:ext cx="0" cy="559645"/>
            </a:xfrm>
            <a:prstGeom prst="straightConnector1">
              <a:avLst/>
            </a:prstGeom>
            <a:grpFill/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660232" y="5888535"/>
              <a:ext cx="0" cy="559645"/>
            </a:xfrm>
            <a:prstGeom prst="straightConnector1">
              <a:avLst/>
            </a:prstGeom>
            <a:grpFill/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7696501" y="4176558"/>
              <a:ext cx="144016" cy="648072"/>
            </a:xfrm>
            <a:prstGeom prst="straightConnector1">
              <a:avLst/>
            </a:prstGeom>
            <a:grpFill/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16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587592" y="907586"/>
            <a:ext cx="10848224" cy="5113702"/>
            <a:chOff x="-860511" y="745863"/>
            <a:chExt cx="10848224" cy="511370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40000">
              <a:off x="-860511" y="745863"/>
              <a:ext cx="10567778" cy="5113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Freeform 4"/>
            <p:cNvSpPr/>
            <p:nvPr/>
          </p:nvSpPr>
          <p:spPr>
            <a:xfrm>
              <a:off x="4283968" y="1309890"/>
              <a:ext cx="5703745" cy="4271255"/>
            </a:xfrm>
            <a:custGeom>
              <a:avLst/>
              <a:gdLst>
                <a:gd name="connsiteX0" fmla="*/ 852528 w 5703745"/>
                <a:gd name="connsiteY0" fmla="*/ 41917 h 4271255"/>
                <a:gd name="connsiteX1" fmla="*/ 192128 w 5703745"/>
                <a:gd name="connsiteY1" fmla="*/ 80017 h 4271255"/>
                <a:gd name="connsiteX2" fmla="*/ 1628 w 5703745"/>
                <a:gd name="connsiteY2" fmla="*/ 295917 h 4271255"/>
                <a:gd name="connsiteX3" fmla="*/ 268328 w 5703745"/>
                <a:gd name="connsiteY3" fmla="*/ 689617 h 4271255"/>
                <a:gd name="connsiteX4" fmla="*/ 1512928 w 5703745"/>
                <a:gd name="connsiteY4" fmla="*/ 2188217 h 4271255"/>
                <a:gd name="connsiteX5" fmla="*/ 1843128 w 5703745"/>
                <a:gd name="connsiteY5" fmla="*/ 2747017 h 4271255"/>
                <a:gd name="connsiteX6" fmla="*/ 2871828 w 5703745"/>
                <a:gd name="connsiteY6" fmla="*/ 3204217 h 4271255"/>
                <a:gd name="connsiteX7" fmla="*/ 4954628 w 5703745"/>
                <a:gd name="connsiteY7" fmla="*/ 4258317 h 4271255"/>
                <a:gd name="connsiteX8" fmla="*/ 5665828 w 5703745"/>
                <a:gd name="connsiteY8" fmla="*/ 2404117 h 4271255"/>
                <a:gd name="connsiteX9" fmla="*/ 3951328 w 5703745"/>
                <a:gd name="connsiteY9" fmla="*/ 1515117 h 4271255"/>
                <a:gd name="connsiteX10" fmla="*/ 2173328 w 5703745"/>
                <a:gd name="connsiteY10" fmla="*/ 651517 h 4271255"/>
                <a:gd name="connsiteX11" fmla="*/ 852528 w 5703745"/>
                <a:gd name="connsiteY11" fmla="*/ 41917 h 427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3745" h="4271255">
                  <a:moveTo>
                    <a:pt x="852528" y="41917"/>
                  </a:moveTo>
                  <a:cubicBezTo>
                    <a:pt x="522328" y="-53333"/>
                    <a:pt x="333945" y="37684"/>
                    <a:pt x="192128" y="80017"/>
                  </a:cubicBezTo>
                  <a:cubicBezTo>
                    <a:pt x="50311" y="122350"/>
                    <a:pt x="-11072" y="194317"/>
                    <a:pt x="1628" y="295917"/>
                  </a:cubicBezTo>
                  <a:cubicBezTo>
                    <a:pt x="14328" y="397517"/>
                    <a:pt x="16445" y="374234"/>
                    <a:pt x="268328" y="689617"/>
                  </a:cubicBezTo>
                  <a:cubicBezTo>
                    <a:pt x="520211" y="1005000"/>
                    <a:pt x="1250461" y="1845317"/>
                    <a:pt x="1512928" y="2188217"/>
                  </a:cubicBezTo>
                  <a:cubicBezTo>
                    <a:pt x="1775395" y="2531117"/>
                    <a:pt x="1616645" y="2577684"/>
                    <a:pt x="1843128" y="2747017"/>
                  </a:cubicBezTo>
                  <a:cubicBezTo>
                    <a:pt x="2069611" y="2916350"/>
                    <a:pt x="2353245" y="2952334"/>
                    <a:pt x="2871828" y="3204217"/>
                  </a:cubicBezTo>
                  <a:cubicBezTo>
                    <a:pt x="3390411" y="3456100"/>
                    <a:pt x="4488961" y="4391667"/>
                    <a:pt x="4954628" y="4258317"/>
                  </a:cubicBezTo>
                  <a:cubicBezTo>
                    <a:pt x="5420295" y="4124967"/>
                    <a:pt x="5833045" y="2861317"/>
                    <a:pt x="5665828" y="2404117"/>
                  </a:cubicBezTo>
                  <a:cubicBezTo>
                    <a:pt x="5498611" y="1946917"/>
                    <a:pt x="4533411" y="1807217"/>
                    <a:pt x="3951328" y="1515117"/>
                  </a:cubicBezTo>
                  <a:cubicBezTo>
                    <a:pt x="3369245" y="1223017"/>
                    <a:pt x="2689795" y="894934"/>
                    <a:pt x="2173328" y="651517"/>
                  </a:cubicBezTo>
                  <a:cubicBezTo>
                    <a:pt x="1656861" y="408100"/>
                    <a:pt x="1182728" y="137167"/>
                    <a:pt x="852528" y="419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7264" y="1309890"/>
            <a:ext cx="4005064" cy="1719143"/>
            <a:chOff x="4788024" y="1412776"/>
            <a:chExt cx="4005064" cy="171914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32" t="17950" r="4721" b="54064"/>
            <a:stretch/>
          </p:blipFill>
          <p:spPr bwMode="auto">
            <a:xfrm>
              <a:off x="4846486" y="1484784"/>
              <a:ext cx="3946602" cy="1647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788024" y="1412776"/>
              <a:ext cx="50405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12" name="Oval 11"/>
          <p:cNvSpPr/>
          <p:nvPr/>
        </p:nvSpPr>
        <p:spPr>
          <a:xfrm>
            <a:off x="4235436" y="2963533"/>
            <a:ext cx="210855" cy="21085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1</a:t>
            </a:r>
            <a:endParaRPr lang="hr-HR" sz="1400" dirty="0"/>
          </a:p>
        </p:txBody>
      </p:sp>
      <p:sp>
        <p:nvSpPr>
          <p:cNvPr id="14" name="Oval 13"/>
          <p:cNvSpPr/>
          <p:nvPr/>
        </p:nvSpPr>
        <p:spPr>
          <a:xfrm>
            <a:off x="2900703" y="1844824"/>
            <a:ext cx="210855" cy="21085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2</a:t>
            </a:r>
            <a:endParaRPr lang="hr-HR" sz="1400" dirty="0"/>
          </a:p>
        </p:txBody>
      </p:sp>
      <p:sp>
        <p:nvSpPr>
          <p:cNvPr id="17" name="Oval 16"/>
          <p:cNvSpPr/>
          <p:nvPr/>
        </p:nvSpPr>
        <p:spPr>
          <a:xfrm>
            <a:off x="2820864" y="1983200"/>
            <a:ext cx="210855" cy="21085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3</a:t>
            </a:r>
            <a:endParaRPr lang="hr-HR" sz="1400" dirty="0"/>
          </a:p>
        </p:txBody>
      </p:sp>
      <p:sp>
        <p:nvSpPr>
          <p:cNvPr id="18" name="Oval 17"/>
          <p:cNvSpPr/>
          <p:nvPr/>
        </p:nvSpPr>
        <p:spPr>
          <a:xfrm>
            <a:off x="2350039" y="476672"/>
            <a:ext cx="210855" cy="21085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4</a:t>
            </a:r>
          </a:p>
        </p:txBody>
      </p:sp>
      <p:sp>
        <p:nvSpPr>
          <p:cNvPr id="19" name="Oval 18"/>
          <p:cNvSpPr/>
          <p:nvPr/>
        </p:nvSpPr>
        <p:spPr>
          <a:xfrm>
            <a:off x="3057119" y="646088"/>
            <a:ext cx="210855" cy="21085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5</a:t>
            </a:r>
            <a:endParaRPr lang="hr-HR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1886" y="3861048"/>
            <a:ext cx="3482002" cy="284693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hr-HR" sz="1600" dirty="0" smtClean="0"/>
              <a:t>Ličko, </a:t>
            </a:r>
            <a:r>
              <a:rPr lang="hr-HR" sz="1600" dirty="0" err="1" smtClean="0"/>
              <a:t>Gacko</a:t>
            </a:r>
            <a:r>
              <a:rPr lang="hr-HR" sz="1600" dirty="0" smtClean="0"/>
              <a:t> i Krbavsko polje</a:t>
            </a:r>
          </a:p>
          <a:p>
            <a:r>
              <a:rPr lang="hr-HR" sz="1600" dirty="0" smtClean="0"/>
              <a:t>Čepić, Sinjsko, Imotsko i Vrgoračko polje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r-HR" sz="1600" dirty="0" smtClean="0"/>
              <a:t>Vransko jezero i </a:t>
            </a:r>
            <a:r>
              <a:rPr lang="hr-HR" sz="1600" dirty="0" err="1" smtClean="0"/>
              <a:t>Baćinska</a:t>
            </a:r>
            <a:r>
              <a:rPr lang="hr-HR" sz="1600" dirty="0" smtClean="0"/>
              <a:t> jezera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r-HR" sz="1600" dirty="0" smtClean="0"/>
              <a:t>Krške zaravni – </a:t>
            </a:r>
            <a:r>
              <a:rPr lang="hr-HR" sz="1600" dirty="0" err="1" smtClean="0"/>
              <a:t>Čikola</a:t>
            </a:r>
            <a:r>
              <a:rPr lang="hr-HR" sz="1600" dirty="0" smtClean="0"/>
              <a:t>, Krka, Cetina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r-HR" sz="1600" dirty="0" smtClean="0"/>
              <a:t>Velika i Mala Kapela, </a:t>
            </a:r>
            <a:r>
              <a:rPr lang="hr-HR" sz="1600" dirty="0" err="1" smtClean="0"/>
              <a:t>Plješevica</a:t>
            </a:r>
            <a:r>
              <a:rPr lang="hr-HR" sz="1600" dirty="0" smtClean="0"/>
              <a:t>, Velebit, Dinara, Kamešnica, Biokovo, Učke i Ćićarija, Risnjak i Snježnik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r-HR" sz="1600" dirty="0" smtClean="0"/>
              <a:t>Bukovica</a:t>
            </a:r>
            <a:r>
              <a:rPr lang="hr-HR" sz="1600" dirty="0"/>
              <a:t>, </a:t>
            </a:r>
            <a:r>
              <a:rPr lang="hr-HR" sz="1600" dirty="0" err="1"/>
              <a:t>Moseč</a:t>
            </a:r>
            <a:r>
              <a:rPr lang="hr-HR" sz="1600" dirty="0"/>
              <a:t>, Svilaja, Kozjak, Mosor, </a:t>
            </a:r>
            <a:r>
              <a:rPr lang="hr-HR" sz="1600" dirty="0" err="1" smtClean="0"/>
              <a:t>Rilić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237887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np-sjeverni-velebit.hr/park/nezivapriroda/geologija/slike/2-2-1-Geologija-13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918"/>
          <a:stretch/>
        </p:blipFill>
        <p:spPr bwMode="auto">
          <a:xfrm>
            <a:off x="323528" y="2438400"/>
            <a:ext cx="6851971" cy="432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underground-istria.eu/typo3temp/pics/498290a92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008" y="116632"/>
            <a:ext cx="4344417" cy="3258313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Kamenice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3378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Škrape</a:t>
            </a:r>
            <a:endParaRPr lang="hr-HR" dirty="0"/>
          </a:p>
        </p:txBody>
      </p:sp>
      <p:pic>
        <p:nvPicPr>
          <p:cNvPr id="5" name="Rezervirano mjesto sadržaja 4" descr="361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4008" y="116632"/>
            <a:ext cx="4398099" cy="6662199"/>
          </a:xfrm>
        </p:spPr>
      </p:pic>
      <p:pic>
        <p:nvPicPr>
          <p:cNvPr id="7" name="Picture 8" descr="škra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496" y="3525377"/>
            <a:ext cx="4902155" cy="326424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Ponikve ili vrtače</a:t>
            </a:r>
            <a:endParaRPr lang="hr-HR" dirty="0"/>
          </a:p>
        </p:txBody>
      </p:sp>
      <p:pic>
        <p:nvPicPr>
          <p:cNvPr id="13318" name="Picture 6" descr="http://istra.lzmk.hr/userfiles/image/slike_istra/IE_107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8423"/>
          <a:stretch/>
        </p:blipFill>
        <p:spPr bwMode="auto">
          <a:xfrm>
            <a:off x="15340" y="3428577"/>
            <a:ext cx="5924812" cy="342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os-grohote-solta.skole.hr/upload/os-grohote-solta/images/newsimg/900/Image/biokovo-ponikva-AE_RE08_-_kopija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0988" y="-27384"/>
            <a:ext cx="5159524" cy="448179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95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ka 7" descr="22053 Geografija Hrvatske_Page_042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9779" y="1831696"/>
            <a:ext cx="5410393" cy="531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Nizinska zemlja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048672"/>
          </a:xfrm>
        </p:spPr>
        <p:txBody>
          <a:bodyPr>
            <a:noAutofit/>
          </a:bodyPr>
          <a:lstStyle/>
          <a:p>
            <a:pPr lvl="0"/>
            <a:r>
              <a:rPr lang="hr-HR" sz="2400" dirty="0" smtClean="0"/>
              <a:t>Hrvatska je pretežno nizinska zemlja – </a:t>
            </a:r>
            <a:r>
              <a:rPr lang="hr-HR" sz="2400" b="1" dirty="0" smtClean="0">
                <a:solidFill>
                  <a:srgbClr val="FF0000"/>
                </a:solidFill>
              </a:rPr>
              <a:t>79% površine ispod 500 m</a:t>
            </a:r>
          </a:p>
          <a:p>
            <a:pPr lvl="0"/>
            <a:r>
              <a:rPr lang="hr-HR" sz="2400" b="1" dirty="0" smtClean="0">
                <a:solidFill>
                  <a:srgbClr val="FF0000"/>
                </a:solidFill>
              </a:rPr>
              <a:t>najviše planine </a:t>
            </a:r>
            <a:r>
              <a:rPr lang="hr-HR" sz="2400" dirty="0" smtClean="0"/>
              <a:t>– Dinara, Plješevica, Velika Kapela, Risnjak, Velebit i Biokovo; u panonskoj Hrvatskoj – Žumberačko gorje, Medvednica i Ivanščica</a:t>
            </a:r>
          </a:p>
          <a:p>
            <a:pPr lvl="0"/>
            <a:r>
              <a:rPr lang="hr-HR" sz="2400" b="1" dirty="0" smtClean="0">
                <a:solidFill>
                  <a:srgbClr val="FF0000"/>
                </a:solidFill>
              </a:rPr>
              <a:t>najviši vrh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– Dinara – 1 831 m</a:t>
            </a:r>
          </a:p>
          <a:p>
            <a:r>
              <a:rPr lang="hr-HR" sz="2400" dirty="0" smtClean="0"/>
              <a:t>Biokovo – </a:t>
            </a:r>
            <a:r>
              <a:rPr lang="hr-HR" sz="2400" b="1" dirty="0" smtClean="0"/>
              <a:t>Sveti Jure </a:t>
            </a:r>
            <a:r>
              <a:rPr lang="hr-HR" sz="2400" dirty="0" smtClean="0"/>
              <a:t>– 1762 m</a:t>
            </a:r>
          </a:p>
          <a:p>
            <a:pPr lvl="0"/>
            <a:r>
              <a:rPr lang="hr-HR" sz="2400" dirty="0" smtClean="0"/>
              <a:t>Velebit – </a:t>
            </a:r>
            <a:r>
              <a:rPr lang="hr-HR" sz="2400" b="1" dirty="0" smtClean="0"/>
              <a:t>Vaganski vrh </a:t>
            </a:r>
            <a:r>
              <a:rPr lang="hr-HR" sz="2400" dirty="0" smtClean="0"/>
              <a:t>– 1757 m</a:t>
            </a:r>
          </a:p>
          <a:p>
            <a:pPr lvl="0"/>
            <a:endParaRPr lang="hr-HR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0112" y="4147413"/>
            <a:ext cx="1047594" cy="493023"/>
            <a:chOff x="5256276" y="4070045"/>
            <a:chExt cx="1047594" cy="493023"/>
          </a:xfrm>
        </p:grpSpPr>
        <p:sp>
          <p:nvSpPr>
            <p:cNvPr id="14" name="Oval 13"/>
            <p:cNvSpPr/>
            <p:nvPr/>
          </p:nvSpPr>
          <p:spPr>
            <a:xfrm>
              <a:off x="5292080" y="4347044"/>
              <a:ext cx="216024" cy="216024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56276" y="4070045"/>
              <a:ext cx="10475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 b="1" i="1" dirty="0">
                  <a:solidFill>
                    <a:prstClr val="black"/>
                  </a:solidFill>
                </a:rPr>
                <a:t>Vaganski vrh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99812" y="4568411"/>
            <a:ext cx="620683" cy="493023"/>
            <a:chOff x="5940152" y="4592161"/>
            <a:chExt cx="620683" cy="493023"/>
          </a:xfrm>
        </p:grpSpPr>
        <p:sp>
          <p:nvSpPr>
            <p:cNvPr id="11" name="Oval 10"/>
            <p:cNvSpPr/>
            <p:nvPr/>
          </p:nvSpPr>
          <p:spPr>
            <a:xfrm>
              <a:off x="6265315" y="4869160"/>
              <a:ext cx="216024" cy="216024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0152" y="4592161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 b="1" i="1" dirty="0" smtClean="0">
                  <a:solidFill>
                    <a:prstClr val="black"/>
                  </a:solidFill>
                </a:rPr>
                <a:t>Dinara</a:t>
              </a:r>
              <a:endParaRPr lang="hr-HR" sz="1200" b="1" i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07507" y="5349466"/>
            <a:ext cx="790666" cy="493023"/>
            <a:chOff x="5940152" y="4592161"/>
            <a:chExt cx="790666" cy="493023"/>
          </a:xfrm>
        </p:grpSpPr>
        <p:sp>
          <p:nvSpPr>
            <p:cNvPr id="20" name="Oval 19"/>
            <p:cNvSpPr/>
            <p:nvPr/>
          </p:nvSpPr>
          <p:spPr>
            <a:xfrm>
              <a:off x="6265315" y="4869160"/>
              <a:ext cx="216024" cy="216024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40152" y="4592161"/>
              <a:ext cx="7906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 b="1" i="1" dirty="0" smtClean="0">
                  <a:solidFill>
                    <a:prstClr val="black"/>
                  </a:solidFill>
                </a:rPr>
                <a:t>Sveti Jure</a:t>
              </a:r>
              <a:endParaRPr lang="hr-HR" sz="1200" b="1" i="1" dirty="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693057"/>
              </p:ext>
            </p:extLst>
          </p:nvPr>
        </p:nvGraphicFramePr>
        <p:xfrm>
          <a:off x="151352" y="4581128"/>
          <a:ext cx="4574806" cy="2103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92683"/>
                <a:gridCol w="1651233"/>
                <a:gridCol w="1330890"/>
              </a:tblGrid>
              <a:tr h="552419"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Visinska </a:t>
                      </a:r>
                    </a:p>
                    <a:p>
                      <a:pPr algn="ctr"/>
                      <a:r>
                        <a:rPr lang="hr-HR" sz="1800" dirty="0" smtClean="0"/>
                        <a:t>zona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Udio visinske zone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Naseljenost</a:t>
                      </a:r>
                      <a:r>
                        <a:rPr lang="hr-HR" sz="1800" baseline="0" dirty="0" smtClean="0"/>
                        <a:t> zone</a:t>
                      </a:r>
                      <a:endParaRPr lang="hr-HR" sz="1800" dirty="0"/>
                    </a:p>
                  </a:txBody>
                  <a:tcPr/>
                </a:tc>
              </a:tr>
              <a:tr h="331452">
                <a:tc>
                  <a:txBody>
                    <a:bodyPr/>
                    <a:lstStyle/>
                    <a:p>
                      <a:pPr algn="r"/>
                      <a:r>
                        <a:rPr lang="hr-HR" sz="1800" dirty="0" smtClean="0"/>
                        <a:t>0 – 200 m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54%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85%</a:t>
                      </a:r>
                      <a:endParaRPr lang="hr-HR" sz="1800" dirty="0"/>
                    </a:p>
                  </a:txBody>
                  <a:tcPr/>
                </a:tc>
              </a:tr>
              <a:tr h="331452">
                <a:tc>
                  <a:txBody>
                    <a:bodyPr/>
                    <a:lstStyle/>
                    <a:p>
                      <a:pPr algn="r"/>
                      <a:r>
                        <a:rPr lang="hr-HR" sz="1800" dirty="0" smtClean="0"/>
                        <a:t>200 –</a:t>
                      </a:r>
                      <a:r>
                        <a:rPr lang="hr-HR" sz="1800" baseline="0" dirty="0" smtClean="0"/>
                        <a:t> 500 m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25%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13%</a:t>
                      </a:r>
                      <a:endParaRPr lang="hr-HR" sz="1800" dirty="0"/>
                    </a:p>
                  </a:txBody>
                  <a:tcPr/>
                </a:tc>
              </a:tr>
              <a:tr h="331452">
                <a:tc>
                  <a:txBody>
                    <a:bodyPr/>
                    <a:lstStyle/>
                    <a:p>
                      <a:pPr algn="r"/>
                      <a:r>
                        <a:rPr lang="hr-HR" sz="1800" dirty="0" smtClean="0"/>
                        <a:t>500</a:t>
                      </a:r>
                      <a:r>
                        <a:rPr lang="hr-HR" sz="1800" baseline="0" dirty="0" smtClean="0"/>
                        <a:t> – 1000 m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17%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2%</a:t>
                      </a:r>
                      <a:endParaRPr lang="hr-HR" sz="1800" dirty="0"/>
                    </a:p>
                  </a:txBody>
                  <a:tcPr/>
                </a:tc>
              </a:tr>
              <a:tr h="331452">
                <a:tc>
                  <a:txBody>
                    <a:bodyPr/>
                    <a:lstStyle/>
                    <a:p>
                      <a:pPr algn="r"/>
                      <a:r>
                        <a:rPr lang="hr-HR" sz="1800" dirty="0" smtClean="0"/>
                        <a:t>1000 – 1831 m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4%</a:t>
                      </a:r>
                      <a:endParaRPr lang="hr-H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/>
                        <a:t>0%</a:t>
                      </a:r>
                      <a:endParaRPr lang="hr-HR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155575" y="5229200"/>
            <a:ext cx="4560441" cy="72008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black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879872" y="4959200"/>
            <a:ext cx="540000" cy="54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prstClr val="black"/>
                </a:solidFill>
              </a:rPr>
              <a:t>79%</a:t>
            </a:r>
            <a:endParaRPr lang="hr-HR" b="1" dirty="0">
              <a:solidFill>
                <a:prstClr val="black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4427984" y="4959200"/>
            <a:ext cx="540000" cy="54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prstClr val="black"/>
                </a:solidFill>
              </a:rPr>
              <a:t>98%</a:t>
            </a:r>
            <a:endParaRPr lang="hr-HR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7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3" grpId="0" animBg="1"/>
      <p:bldP spid="22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Polja u kršu</a:t>
            </a:r>
            <a:endParaRPr lang="hr-HR" dirty="0"/>
          </a:p>
        </p:txBody>
      </p:sp>
      <p:pic>
        <p:nvPicPr>
          <p:cNvPr id="15362" name="Picture 2" descr="http://www.geografija.hr/wp-content/uploads/2014/09/Vrgora%C4%8Dko-polj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3003376"/>
            <a:ext cx="5076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upload.wikimedia.org/wikipedia/commons/7/7d/Gacko_polje_200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9792" y="109988"/>
            <a:ext cx="6338808" cy="360704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ka 5" descr="22053 Geografija Hrvatske_Page_05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3098" r="2330" b="5404"/>
          <a:stretch/>
        </p:blipFill>
        <p:spPr bwMode="auto">
          <a:xfrm>
            <a:off x="5210139" y="3894334"/>
            <a:ext cx="3829052" cy="2867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2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ec.bstatic.com/images/hotel/max1024x768/685/685412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371758"/>
            <a:ext cx="5585189" cy="336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600" dirty="0" smtClean="0"/>
              <a:t>Krške zaravni / kanjoni</a:t>
            </a:r>
          </a:p>
        </p:txBody>
      </p:sp>
      <p:pic>
        <p:nvPicPr>
          <p:cNvPr id="5" name="Rezervirano mjesto sadržaja 4" descr="16567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-17016"/>
            <a:ext cx="4318000" cy="3238500"/>
          </a:xfrm>
        </p:spPr>
      </p:pic>
      <p:pic>
        <p:nvPicPr>
          <p:cNvPr id="8" name="Picture 4" descr="http://www.tz-drnis.hr/images/galerije/cikola/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836712"/>
            <a:ext cx="4647420" cy="30963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apmedia.terrastatic.com/wp-content/uploads/2016/10/utrka-kanjonom-rijeke-cetine-0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4003935"/>
            <a:ext cx="2088231" cy="27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51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Sedrene pregrade (barijere)</a:t>
            </a:r>
            <a:endParaRPr lang="hr-HR" dirty="0"/>
          </a:p>
        </p:txBody>
      </p:sp>
      <p:pic>
        <p:nvPicPr>
          <p:cNvPr id="16388" name="Picture 4" descr="http://www.crorivers.com/fotke/obiljezja/krske/sedra/Mreznica-ljeto-07a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403" y="807221"/>
            <a:ext cx="8924775" cy="59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upload.wikimedia.org/wikipedia/commons/7/73/Barriereri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2" y="116632"/>
            <a:ext cx="2750409" cy="174651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Krški reljef – podzemlje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688632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</a:pPr>
            <a:r>
              <a:rPr lang="hr-HR" b="1" dirty="0" smtClean="0"/>
              <a:t>špilje, jame i kaverne</a:t>
            </a:r>
          </a:p>
          <a:p>
            <a:pPr lvl="1">
              <a:lnSpc>
                <a:spcPct val="120000"/>
              </a:lnSpc>
            </a:pPr>
            <a:r>
              <a:rPr lang="hr-HR" dirty="0" smtClean="0"/>
              <a:t>špiljski </a:t>
            </a:r>
            <a:r>
              <a:rPr lang="hr-HR" dirty="0"/>
              <a:t>sustav </a:t>
            </a:r>
            <a:r>
              <a:rPr lang="hr-HR" b="1" dirty="0">
                <a:solidFill>
                  <a:srgbClr val="FF0000"/>
                </a:solidFill>
              </a:rPr>
              <a:t>Đula-Medvednica</a:t>
            </a:r>
            <a:r>
              <a:rPr lang="hr-HR" dirty="0"/>
              <a:t> kod Ogulina (16,4 km), </a:t>
            </a:r>
            <a:r>
              <a:rPr lang="hr-HR" b="1" dirty="0">
                <a:solidFill>
                  <a:srgbClr val="FF0000"/>
                </a:solidFill>
              </a:rPr>
              <a:t>Lukina jama – </a:t>
            </a:r>
            <a:r>
              <a:rPr lang="hr-HR" b="1" dirty="0" err="1">
                <a:solidFill>
                  <a:srgbClr val="FF0000"/>
                </a:solidFill>
              </a:rPr>
              <a:t>Trojama</a:t>
            </a:r>
            <a:r>
              <a:rPr lang="hr-HR" b="1" dirty="0">
                <a:solidFill>
                  <a:srgbClr val="FF0000"/>
                </a:solidFill>
              </a:rPr>
              <a:t> </a:t>
            </a:r>
            <a:r>
              <a:rPr lang="hr-HR" dirty="0" smtClean="0"/>
              <a:t>u NP </a:t>
            </a:r>
            <a:r>
              <a:rPr lang="hr-HR" dirty="0" err="1" smtClean="0"/>
              <a:t>Sj</a:t>
            </a:r>
            <a:r>
              <a:rPr lang="hr-HR" dirty="0" smtClean="0"/>
              <a:t>. Velebit </a:t>
            </a:r>
            <a:r>
              <a:rPr lang="hr-HR" dirty="0"/>
              <a:t>(1421 m duboka među 20 najdubljih jama u svijetu)</a:t>
            </a:r>
          </a:p>
          <a:p>
            <a:pPr lvl="0">
              <a:lnSpc>
                <a:spcPct val="120000"/>
              </a:lnSpc>
              <a:spcBef>
                <a:spcPts val="1800"/>
              </a:spcBef>
            </a:pPr>
            <a:r>
              <a:rPr lang="hr-HR" dirty="0" smtClean="0"/>
              <a:t>špiljski </a:t>
            </a:r>
            <a:r>
              <a:rPr lang="hr-HR" dirty="0"/>
              <a:t>ukras – </a:t>
            </a:r>
            <a:r>
              <a:rPr lang="hr-HR" b="1" dirty="0" smtClean="0">
                <a:solidFill>
                  <a:srgbClr val="FF0000"/>
                </a:solidFill>
              </a:rPr>
              <a:t>sige </a:t>
            </a:r>
            <a:r>
              <a:rPr lang="hr-HR" dirty="0" smtClean="0"/>
              <a:t>– stalagmiti, stalaktiti i </a:t>
            </a:r>
            <a:r>
              <a:rPr lang="hr-HR" dirty="0" err="1" smtClean="0"/>
              <a:t>stalagnati</a:t>
            </a:r>
            <a:r>
              <a:rPr lang="hr-HR" dirty="0" smtClean="0"/>
              <a:t> (špiljski stupovi)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3879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speleologija.eu/kapljicaikamen/slike/29k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669461"/>
            <a:ext cx="7416824" cy="60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Špilje i jame</a:t>
            </a:r>
            <a:endParaRPr lang="hr-HR" dirty="0"/>
          </a:p>
        </p:txBody>
      </p:sp>
      <p:sp>
        <p:nvSpPr>
          <p:cNvPr id="4" name="Freeform 3"/>
          <p:cNvSpPr/>
          <p:nvPr/>
        </p:nvSpPr>
        <p:spPr>
          <a:xfrm>
            <a:off x="2466197" y="4077423"/>
            <a:ext cx="3074632" cy="707728"/>
          </a:xfrm>
          <a:custGeom>
            <a:avLst/>
            <a:gdLst>
              <a:gd name="connsiteX0" fmla="*/ 3052860 w 3074632"/>
              <a:gd name="connsiteY0" fmla="*/ 468086 h 609600"/>
              <a:gd name="connsiteX1" fmla="*/ 2824260 w 3074632"/>
              <a:gd name="connsiteY1" fmla="*/ 457200 h 609600"/>
              <a:gd name="connsiteX2" fmla="*/ 2791603 w 3074632"/>
              <a:gd name="connsiteY2" fmla="*/ 446315 h 609600"/>
              <a:gd name="connsiteX3" fmla="*/ 2748060 w 3074632"/>
              <a:gd name="connsiteY3" fmla="*/ 424543 h 609600"/>
              <a:gd name="connsiteX4" fmla="*/ 2399717 w 3074632"/>
              <a:gd name="connsiteY4" fmla="*/ 413658 h 609600"/>
              <a:gd name="connsiteX5" fmla="*/ 2345289 w 3074632"/>
              <a:gd name="connsiteY5" fmla="*/ 381000 h 609600"/>
              <a:gd name="connsiteX6" fmla="*/ 2312632 w 3074632"/>
              <a:gd name="connsiteY6" fmla="*/ 370115 h 609600"/>
              <a:gd name="connsiteX7" fmla="*/ 2269089 w 3074632"/>
              <a:gd name="connsiteY7" fmla="*/ 304800 h 609600"/>
              <a:gd name="connsiteX8" fmla="*/ 2247317 w 3074632"/>
              <a:gd name="connsiteY8" fmla="*/ 261258 h 609600"/>
              <a:gd name="connsiteX9" fmla="*/ 2182003 w 3074632"/>
              <a:gd name="connsiteY9" fmla="*/ 239486 h 609600"/>
              <a:gd name="connsiteX10" fmla="*/ 1953403 w 3074632"/>
              <a:gd name="connsiteY10" fmla="*/ 250372 h 609600"/>
              <a:gd name="connsiteX11" fmla="*/ 1757460 w 3074632"/>
              <a:gd name="connsiteY11" fmla="*/ 228600 h 609600"/>
              <a:gd name="connsiteX12" fmla="*/ 1724803 w 3074632"/>
              <a:gd name="connsiteY12" fmla="*/ 217715 h 609600"/>
              <a:gd name="connsiteX13" fmla="*/ 1681260 w 3074632"/>
              <a:gd name="connsiteY13" fmla="*/ 206829 h 609600"/>
              <a:gd name="connsiteX14" fmla="*/ 1615946 w 3074632"/>
              <a:gd name="connsiteY14" fmla="*/ 185058 h 609600"/>
              <a:gd name="connsiteX15" fmla="*/ 1550632 w 3074632"/>
              <a:gd name="connsiteY15" fmla="*/ 152400 h 609600"/>
              <a:gd name="connsiteX16" fmla="*/ 1234946 w 3074632"/>
              <a:gd name="connsiteY16" fmla="*/ 119743 h 609600"/>
              <a:gd name="connsiteX17" fmla="*/ 1104317 w 3074632"/>
              <a:gd name="connsiteY17" fmla="*/ 76200 h 609600"/>
              <a:gd name="connsiteX18" fmla="*/ 1071660 w 3074632"/>
              <a:gd name="connsiteY18" fmla="*/ 10886 h 609600"/>
              <a:gd name="connsiteX19" fmla="*/ 1028117 w 3074632"/>
              <a:gd name="connsiteY19" fmla="*/ 0 h 609600"/>
              <a:gd name="connsiteX20" fmla="*/ 930146 w 3074632"/>
              <a:gd name="connsiteY20" fmla="*/ 43543 h 609600"/>
              <a:gd name="connsiteX21" fmla="*/ 897489 w 3074632"/>
              <a:gd name="connsiteY21" fmla="*/ 97972 h 609600"/>
              <a:gd name="connsiteX22" fmla="*/ 853946 w 3074632"/>
              <a:gd name="connsiteY22" fmla="*/ 119743 h 609600"/>
              <a:gd name="connsiteX23" fmla="*/ 788632 w 3074632"/>
              <a:gd name="connsiteY23" fmla="*/ 152400 h 609600"/>
              <a:gd name="connsiteX24" fmla="*/ 679774 w 3074632"/>
              <a:gd name="connsiteY24" fmla="*/ 163286 h 609600"/>
              <a:gd name="connsiteX25" fmla="*/ 592689 w 3074632"/>
              <a:gd name="connsiteY25" fmla="*/ 239486 h 609600"/>
              <a:gd name="connsiteX26" fmla="*/ 505603 w 3074632"/>
              <a:gd name="connsiteY26" fmla="*/ 293915 h 609600"/>
              <a:gd name="connsiteX27" fmla="*/ 440289 w 3074632"/>
              <a:gd name="connsiteY27" fmla="*/ 304800 h 609600"/>
              <a:gd name="connsiteX28" fmla="*/ 396746 w 3074632"/>
              <a:gd name="connsiteY28" fmla="*/ 315686 h 609600"/>
              <a:gd name="connsiteX29" fmla="*/ 15746 w 3074632"/>
              <a:gd name="connsiteY29" fmla="*/ 337458 h 609600"/>
              <a:gd name="connsiteX30" fmla="*/ 15746 w 3074632"/>
              <a:gd name="connsiteY30" fmla="*/ 511629 h 609600"/>
              <a:gd name="connsiteX31" fmla="*/ 26632 w 3074632"/>
              <a:gd name="connsiteY31" fmla="*/ 544286 h 609600"/>
              <a:gd name="connsiteX32" fmla="*/ 59289 w 3074632"/>
              <a:gd name="connsiteY32" fmla="*/ 555172 h 609600"/>
              <a:gd name="connsiteX33" fmla="*/ 483832 w 3074632"/>
              <a:gd name="connsiteY33" fmla="*/ 522515 h 609600"/>
              <a:gd name="connsiteX34" fmla="*/ 516489 w 3074632"/>
              <a:gd name="connsiteY34" fmla="*/ 500743 h 609600"/>
              <a:gd name="connsiteX35" fmla="*/ 570917 w 3074632"/>
              <a:gd name="connsiteY35" fmla="*/ 468086 h 609600"/>
              <a:gd name="connsiteX36" fmla="*/ 592689 w 3074632"/>
              <a:gd name="connsiteY36" fmla="*/ 446315 h 609600"/>
              <a:gd name="connsiteX37" fmla="*/ 625346 w 3074632"/>
              <a:gd name="connsiteY37" fmla="*/ 435429 h 609600"/>
              <a:gd name="connsiteX38" fmla="*/ 668889 w 3074632"/>
              <a:gd name="connsiteY38" fmla="*/ 413658 h 609600"/>
              <a:gd name="connsiteX39" fmla="*/ 690660 w 3074632"/>
              <a:gd name="connsiteY39" fmla="*/ 391886 h 609600"/>
              <a:gd name="connsiteX40" fmla="*/ 745089 w 3074632"/>
              <a:gd name="connsiteY40" fmla="*/ 381000 h 609600"/>
              <a:gd name="connsiteX41" fmla="*/ 777746 w 3074632"/>
              <a:gd name="connsiteY41" fmla="*/ 370115 h 609600"/>
              <a:gd name="connsiteX42" fmla="*/ 886603 w 3074632"/>
              <a:gd name="connsiteY42" fmla="*/ 348343 h 609600"/>
              <a:gd name="connsiteX43" fmla="*/ 930146 w 3074632"/>
              <a:gd name="connsiteY43" fmla="*/ 337458 h 609600"/>
              <a:gd name="connsiteX44" fmla="*/ 1136974 w 3074632"/>
              <a:gd name="connsiteY44" fmla="*/ 326572 h 609600"/>
              <a:gd name="connsiteX45" fmla="*/ 1376460 w 3074632"/>
              <a:gd name="connsiteY45" fmla="*/ 337458 h 609600"/>
              <a:gd name="connsiteX46" fmla="*/ 1409117 w 3074632"/>
              <a:gd name="connsiteY46" fmla="*/ 348343 h 609600"/>
              <a:gd name="connsiteX47" fmla="*/ 1452660 w 3074632"/>
              <a:gd name="connsiteY47" fmla="*/ 359229 h 609600"/>
              <a:gd name="connsiteX48" fmla="*/ 1474432 w 3074632"/>
              <a:gd name="connsiteY48" fmla="*/ 381000 h 609600"/>
              <a:gd name="connsiteX49" fmla="*/ 1539746 w 3074632"/>
              <a:gd name="connsiteY49" fmla="*/ 424543 h 609600"/>
              <a:gd name="connsiteX50" fmla="*/ 1594174 w 3074632"/>
              <a:gd name="connsiteY50" fmla="*/ 468086 h 609600"/>
              <a:gd name="connsiteX51" fmla="*/ 1648603 w 3074632"/>
              <a:gd name="connsiteY51" fmla="*/ 511629 h 609600"/>
              <a:gd name="connsiteX52" fmla="*/ 1670374 w 3074632"/>
              <a:gd name="connsiteY52" fmla="*/ 544286 h 609600"/>
              <a:gd name="connsiteX53" fmla="*/ 1746574 w 3074632"/>
              <a:gd name="connsiteY53" fmla="*/ 566058 h 609600"/>
              <a:gd name="connsiteX54" fmla="*/ 1811889 w 3074632"/>
              <a:gd name="connsiteY54" fmla="*/ 587829 h 609600"/>
              <a:gd name="connsiteX55" fmla="*/ 2650089 w 3074632"/>
              <a:gd name="connsiteY55" fmla="*/ 609600 h 609600"/>
              <a:gd name="connsiteX56" fmla="*/ 3074632 w 3074632"/>
              <a:gd name="connsiteY56" fmla="*/ 59871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074632" h="609600">
                <a:moveTo>
                  <a:pt x="3052860" y="468086"/>
                </a:moveTo>
                <a:cubicBezTo>
                  <a:pt x="2976660" y="464457"/>
                  <a:pt x="2900283" y="463535"/>
                  <a:pt x="2824260" y="457200"/>
                </a:cubicBezTo>
                <a:cubicBezTo>
                  <a:pt x="2812825" y="456247"/>
                  <a:pt x="2802150" y="450835"/>
                  <a:pt x="2791603" y="446315"/>
                </a:cubicBezTo>
                <a:cubicBezTo>
                  <a:pt x="2776687" y="439923"/>
                  <a:pt x="2764232" y="425891"/>
                  <a:pt x="2748060" y="424543"/>
                </a:cubicBezTo>
                <a:cubicBezTo>
                  <a:pt x="2632290" y="414896"/>
                  <a:pt x="2515831" y="417286"/>
                  <a:pt x="2399717" y="413658"/>
                </a:cubicBezTo>
                <a:cubicBezTo>
                  <a:pt x="2307199" y="382818"/>
                  <a:pt x="2420006" y="425831"/>
                  <a:pt x="2345289" y="381000"/>
                </a:cubicBezTo>
                <a:cubicBezTo>
                  <a:pt x="2335450" y="375096"/>
                  <a:pt x="2323518" y="373743"/>
                  <a:pt x="2312632" y="370115"/>
                </a:cubicBezTo>
                <a:cubicBezTo>
                  <a:pt x="2298118" y="348343"/>
                  <a:pt x="2280791" y="328204"/>
                  <a:pt x="2269089" y="304800"/>
                </a:cubicBezTo>
                <a:cubicBezTo>
                  <a:pt x="2261832" y="290286"/>
                  <a:pt x="2260299" y="270994"/>
                  <a:pt x="2247317" y="261258"/>
                </a:cubicBezTo>
                <a:cubicBezTo>
                  <a:pt x="2228958" y="247489"/>
                  <a:pt x="2182003" y="239486"/>
                  <a:pt x="2182003" y="239486"/>
                </a:cubicBezTo>
                <a:cubicBezTo>
                  <a:pt x="2105803" y="243115"/>
                  <a:pt x="2029689" y="250372"/>
                  <a:pt x="1953403" y="250372"/>
                </a:cubicBezTo>
                <a:cubicBezTo>
                  <a:pt x="1900568" y="250372"/>
                  <a:pt x="1814144" y="236698"/>
                  <a:pt x="1757460" y="228600"/>
                </a:cubicBezTo>
                <a:cubicBezTo>
                  <a:pt x="1746574" y="224972"/>
                  <a:pt x="1735836" y="220867"/>
                  <a:pt x="1724803" y="217715"/>
                </a:cubicBezTo>
                <a:cubicBezTo>
                  <a:pt x="1710418" y="213605"/>
                  <a:pt x="1695590" y="211128"/>
                  <a:pt x="1681260" y="206829"/>
                </a:cubicBezTo>
                <a:cubicBezTo>
                  <a:pt x="1659279" y="200235"/>
                  <a:pt x="1615946" y="185058"/>
                  <a:pt x="1615946" y="185058"/>
                </a:cubicBezTo>
                <a:cubicBezTo>
                  <a:pt x="1580974" y="150086"/>
                  <a:pt x="1607951" y="169596"/>
                  <a:pt x="1550632" y="152400"/>
                </a:cubicBezTo>
                <a:cubicBezTo>
                  <a:pt x="1387288" y="103397"/>
                  <a:pt x="1576605" y="134598"/>
                  <a:pt x="1234946" y="119743"/>
                </a:cubicBezTo>
                <a:cubicBezTo>
                  <a:pt x="1116025" y="95959"/>
                  <a:pt x="1152255" y="124138"/>
                  <a:pt x="1104317" y="76200"/>
                </a:cubicBezTo>
                <a:cubicBezTo>
                  <a:pt x="1098107" y="57569"/>
                  <a:pt x="1089749" y="22945"/>
                  <a:pt x="1071660" y="10886"/>
                </a:cubicBezTo>
                <a:cubicBezTo>
                  <a:pt x="1059212" y="2587"/>
                  <a:pt x="1042631" y="3629"/>
                  <a:pt x="1028117" y="0"/>
                </a:cubicBezTo>
                <a:cubicBezTo>
                  <a:pt x="1008161" y="6652"/>
                  <a:pt x="948964" y="20020"/>
                  <a:pt x="930146" y="43543"/>
                </a:cubicBezTo>
                <a:cubicBezTo>
                  <a:pt x="892715" y="90331"/>
                  <a:pt x="948213" y="64156"/>
                  <a:pt x="897489" y="97972"/>
                </a:cubicBezTo>
                <a:cubicBezTo>
                  <a:pt x="883987" y="106973"/>
                  <a:pt x="868035" y="111692"/>
                  <a:pt x="853946" y="119743"/>
                </a:cubicBezTo>
                <a:cubicBezTo>
                  <a:pt x="824200" y="136741"/>
                  <a:pt x="822775" y="147147"/>
                  <a:pt x="788632" y="152400"/>
                </a:cubicBezTo>
                <a:cubicBezTo>
                  <a:pt x="752589" y="157945"/>
                  <a:pt x="716060" y="159657"/>
                  <a:pt x="679774" y="163286"/>
                </a:cubicBezTo>
                <a:cubicBezTo>
                  <a:pt x="598443" y="244618"/>
                  <a:pt x="655695" y="194482"/>
                  <a:pt x="592689" y="239486"/>
                </a:cubicBezTo>
                <a:cubicBezTo>
                  <a:pt x="563554" y="260297"/>
                  <a:pt x="540875" y="283333"/>
                  <a:pt x="505603" y="293915"/>
                </a:cubicBezTo>
                <a:cubicBezTo>
                  <a:pt x="484462" y="300257"/>
                  <a:pt x="461932" y="300471"/>
                  <a:pt x="440289" y="304800"/>
                </a:cubicBezTo>
                <a:cubicBezTo>
                  <a:pt x="425618" y="307734"/>
                  <a:pt x="411616" y="314034"/>
                  <a:pt x="396746" y="315686"/>
                </a:cubicBezTo>
                <a:cubicBezTo>
                  <a:pt x="311061" y="325207"/>
                  <a:pt x="81309" y="334336"/>
                  <a:pt x="15746" y="337458"/>
                </a:cubicBezTo>
                <a:cubicBezTo>
                  <a:pt x="-8804" y="411106"/>
                  <a:pt x="-1368" y="374718"/>
                  <a:pt x="15746" y="511629"/>
                </a:cubicBezTo>
                <a:cubicBezTo>
                  <a:pt x="17169" y="523015"/>
                  <a:pt x="18518" y="536172"/>
                  <a:pt x="26632" y="544286"/>
                </a:cubicBezTo>
                <a:cubicBezTo>
                  <a:pt x="34746" y="552400"/>
                  <a:pt x="48403" y="551543"/>
                  <a:pt x="59289" y="555172"/>
                </a:cubicBezTo>
                <a:cubicBezTo>
                  <a:pt x="178845" y="550574"/>
                  <a:pt x="355748" y="554536"/>
                  <a:pt x="483832" y="522515"/>
                </a:cubicBezTo>
                <a:cubicBezTo>
                  <a:pt x="496524" y="519342"/>
                  <a:pt x="505395" y="507677"/>
                  <a:pt x="516489" y="500743"/>
                </a:cubicBezTo>
                <a:cubicBezTo>
                  <a:pt x="534431" y="489529"/>
                  <a:pt x="553700" y="480384"/>
                  <a:pt x="570917" y="468086"/>
                </a:cubicBezTo>
                <a:cubicBezTo>
                  <a:pt x="579269" y="462121"/>
                  <a:pt x="583888" y="451595"/>
                  <a:pt x="592689" y="446315"/>
                </a:cubicBezTo>
                <a:cubicBezTo>
                  <a:pt x="602528" y="440411"/>
                  <a:pt x="614799" y="439949"/>
                  <a:pt x="625346" y="435429"/>
                </a:cubicBezTo>
                <a:cubicBezTo>
                  <a:pt x="640261" y="429037"/>
                  <a:pt x="654375" y="420915"/>
                  <a:pt x="668889" y="413658"/>
                </a:cubicBezTo>
                <a:cubicBezTo>
                  <a:pt x="676146" y="406401"/>
                  <a:pt x="681227" y="395929"/>
                  <a:pt x="690660" y="391886"/>
                </a:cubicBezTo>
                <a:cubicBezTo>
                  <a:pt x="707666" y="384597"/>
                  <a:pt x="727139" y="385487"/>
                  <a:pt x="745089" y="381000"/>
                </a:cubicBezTo>
                <a:cubicBezTo>
                  <a:pt x="756221" y="378217"/>
                  <a:pt x="766565" y="372695"/>
                  <a:pt x="777746" y="370115"/>
                </a:cubicBezTo>
                <a:cubicBezTo>
                  <a:pt x="813803" y="361794"/>
                  <a:pt x="850703" y="357317"/>
                  <a:pt x="886603" y="348343"/>
                </a:cubicBezTo>
                <a:cubicBezTo>
                  <a:pt x="901117" y="344715"/>
                  <a:pt x="915241" y="338754"/>
                  <a:pt x="930146" y="337458"/>
                </a:cubicBezTo>
                <a:cubicBezTo>
                  <a:pt x="998925" y="331477"/>
                  <a:pt x="1068031" y="330201"/>
                  <a:pt x="1136974" y="326572"/>
                </a:cubicBezTo>
                <a:cubicBezTo>
                  <a:pt x="1216803" y="330201"/>
                  <a:pt x="1296803" y="331086"/>
                  <a:pt x="1376460" y="337458"/>
                </a:cubicBezTo>
                <a:cubicBezTo>
                  <a:pt x="1387898" y="338373"/>
                  <a:pt x="1398084" y="345191"/>
                  <a:pt x="1409117" y="348343"/>
                </a:cubicBezTo>
                <a:cubicBezTo>
                  <a:pt x="1423502" y="352453"/>
                  <a:pt x="1438146" y="355600"/>
                  <a:pt x="1452660" y="359229"/>
                </a:cubicBezTo>
                <a:cubicBezTo>
                  <a:pt x="1459917" y="366486"/>
                  <a:pt x="1466221" y="374842"/>
                  <a:pt x="1474432" y="381000"/>
                </a:cubicBezTo>
                <a:cubicBezTo>
                  <a:pt x="1495365" y="396699"/>
                  <a:pt x="1521244" y="406040"/>
                  <a:pt x="1539746" y="424543"/>
                </a:cubicBezTo>
                <a:cubicBezTo>
                  <a:pt x="1592309" y="477108"/>
                  <a:pt x="1525519" y="413162"/>
                  <a:pt x="1594174" y="468086"/>
                </a:cubicBezTo>
                <a:cubicBezTo>
                  <a:pt x="1671730" y="530131"/>
                  <a:pt x="1548090" y="444621"/>
                  <a:pt x="1648603" y="511629"/>
                </a:cubicBezTo>
                <a:cubicBezTo>
                  <a:pt x="1655860" y="522515"/>
                  <a:pt x="1660158" y="536113"/>
                  <a:pt x="1670374" y="544286"/>
                </a:cubicBezTo>
                <a:cubicBezTo>
                  <a:pt x="1677690" y="550139"/>
                  <a:pt x="1743445" y="565119"/>
                  <a:pt x="1746574" y="566058"/>
                </a:cubicBezTo>
                <a:cubicBezTo>
                  <a:pt x="1768555" y="572652"/>
                  <a:pt x="1788946" y="587283"/>
                  <a:pt x="1811889" y="587829"/>
                </a:cubicBezTo>
                <a:lnTo>
                  <a:pt x="2650089" y="609600"/>
                </a:lnTo>
                <a:cubicBezTo>
                  <a:pt x="2791601" y="605876"/>
                  <a:pt x="2933071" y="598715"/>
                  <a:pt x="3074632" y="59871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1907704" y="3861048"/>
            <a:ext cx="432048" cy="21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Freeform 2"/>
          <p:cNvSpPr/>
          <p:nvPr/>
        </p:nvSpPr>
        <p:spPr>
          <a:xfrm>
            <a:off x="1164771" y="2830286"/>
            <a:ext cx="4474029" cy="3570514"/>
          </a:xfrm>
          <a:custGeom>
            <a:avLst/>
            <a:gdLst>
              <a:gd name="connsiteX0" fmla="*/ 968829 w 4474029"/>
              <a:gd name="connsiteY0" fmla="*/ 21771 h 3570514"/>
              <a:gd name="connsiteX1" fmla="*/ 979715 w 4474029"/>
              <a:gd name="connsiteY1" fmla="*/ 76200 h 3570514"/>
              <a:gd name="connsiteX2" fmla="*/ 1023258 w 4474029"/>
              <a:gd name="connsiteY2" fmla="*/ 130628 h 3570514"/>
              <a:gd name="connsiteX3" fmla="*/ 1055915 w 4474029"/>
              <a:gd name="connsiteY3" fmla="*/ 228600 h 3570514"/>
              <a:gd name="connsiteX4" fmla="*/ 1077686 w 4474029"/>
              <a:gd name="connsiteY4" fmla="*/ 304800 h 3570514"/>
              <a:gd name="connsiteX5" fmla="*/ 1088572 w 4474029"/>
              <a:gd name="connsiteY5" fmla="*/ 381000 h 3570514"/>
              <a:gd name="connsiteX6" fmla="*/ 1099458 w 4474029"/>
              <a:gd name="connsiteY6" fmla="*/ 566057 h 3570514"/>
              <a:gd name="connsiteX7" fmla="*/ 1110343 w 4474029"/>
              <a:gd name="connsiteY7" fmla="*/ 598714 h 3570514"/>
              <a:gd name="connsiteX8" fmla="*/ 1121229 w 4474029"/>
              <a:gd name="connsiteY8" fmla="*/ 718457 h 3570514"/>
              <a:gd name="connsiteX9" fmla="*/ 1132115 w 4474029"/>
              <a:gd name="connsiteY9" fmla="*/ 794657 h 3570514"/>
              <a:gd name="connsiteX10" fmla="*/ 1153886 w 4474029"/>
              <a:gd name="connsiteY10" fmla="*/ 1077685 h 3570514"/>
              <a:gd name="connsiteX11" fmla="*/ 1143000 w 4474029"/>
              <a:gd name="connsiteY11" fmla="*/ 1415143 h 3570514"/>
              <a:gd name="connsiteX12" fmla="*/ 1121229 w 4474029"/>
              <a:gd name="connsiteY12" fmla="*/ 1556657 h 3570514"/>
              <a:gd name="connsiteX13" fmla="*/ 1110343 w 4474029"/>
              <a:gd name="connsiteY13" fmla="*/ 1698171 h 3570514"/>
              <a:gd name="connsiteX14" fmla="*/ 1088572 w 4474029"/>
              <a:gd name="connsiteY14" fmla="*/ 1785257 h 3570514"/>
              <a:gd name="connsiteX15" fmla="*/ 1045029 w 4474029"/>
              <a:gd name="connsiteY15" fmla="*/ 1850571 h 3570514"/>
              <a:gd name="connsiteX16" fmla="*/ 1012372 w 4474029"/>
              <a:gd name="connsiteY16" fmla="*/ 1861457 h 3570514"/>
              <a:gd name="connsiteX17" fmla="*/ 979715 w 4474029"/>
              <a:gd name="connsiteY17" fmla="*/ 1883228 h 3570514"/>
              <a:gd name="connsiteX18" fmla="*/ 925286 w 4474029"/>
              <a:gd name="connsiteY18" fmla="*/ 1894114 h 3570514"/>
              <a:gd name="connsiteX19" fmla="*/ 805543 w 4474029"/>
              <a:gd name="connsiteY19" fmla="*/ 1915885 h 3570514"/>
              <a:gd name="connsiteX20" fmla="*/ 740229 w 4474029"/>
              <a:gd name="connsiteY20" fmla="*/ 1937657 h 3570514"/>
              <a:gd name="connsiteX21" fmla="*/ 707572 w 4474029"/>
              <a:gd name="connsiteY21" fmla="*/ 1959428 h 3570514"/>
              <a:gd name="connsiteX22" fmla="*/ 653143 w 4474029"/>
              <a:gd name="connsiteY22" fmla="*/ 1970314 h 3570514"/>
              <a:gd name="connsiteX23" fmla="*/ 620486 w 4474029"/>
              <a:gd name="connsiteY23" fmla="*/ 1992085 h 3570514"/>
              <a:gd name="connsiteX24" fmla="*/ 500743 w 4474029"/>
              <a:gd name="connsiteY24" fmla="*/ 2013857 h 3570514"/>
              <a:gd name="connsiteX25" fmla="*/ 468086 w 4474029"/>
              <a:gd name="connsiteY25" fmla="*/ 2024743 h 3570514"/>
              <a:gd name="connsiteX26" fmla="*/ 424543 w 4474029"/>
              <a:gd name="connsiteY26" fmla="*/ 2035628 h 3570514"/>
              <a:gd name="connsiteX27" fmla="*/ 402772 w 4474029"/>
              <a:gd name="connsiteY27" fmla="*/ 2068285 h 3570514"/>
              <a:gd name="connsiteX28" fmla="*/ 381000 w 4474029"/>
              <a:gd name="connsiteY28" fmla="*/ 2133600 h 3570514"/>
              <a:gd name="connsiteX29" fmla="*/ 370115 w 4474029"/>
              <a:gd name="connsiteY29" fmla="*/ 2166257 h 3570514"/>
              <a:gd name="connsiteX30" fmla="*/ 348343 w 4474029"/>
              <a:gd name="connsiteY30" fmla="*/ 2198914 h 3570514"/>
              <a:gd name="connsiteX31" fmla="*/ 315686 w 4474029"/>
              <a:gd name="connsiteY31" fmla="*/ 2275114 h 3570514"/>
              <a:gd name="connsiteX32" fmla="*/ 304800 w 4474029"/>
              <a:gd name="connsiteY32" fmla="*/ 2307771 h 3570514"/>
              <a:gd name="connsiteX33" fmla="*/ 261258 w 4474029"/>
              <a:gd name="connsiteY33" fmla="*/ 2394857 h 3570514"/>
              <a:gd name="connsiteX34" fmla="*/ 174172 w 4474029"/>
              <a:gd name="connsiteY34" fmla="*/ 2460171 h 3570514"/>
              <a:gd name="connsiteX35" fmla="*/ 141515 w 4474029"/>
              <a:gd name="connsiteY35" fmla="*/ 2449285 h 3570514"/>
              <a:gd name="connsiteX36" fmla="*/ 87086 w 4474029"/>
              <a:gd name="connsiteY36" fmla="*/ 2503714 h 3570514"/>
              <a:gd name="connsiteX37" fmla="*/ 76200 w 4474029"/>
              <a:gd name="connsiteY37" fmla="*/ 2536371 h 3570514"/>
              <a:gd name="connsiteX38" fmla="*/ 21772 w 4474029"/>
              <a:gd name="connsiteY38" fmla="*/ 2623457 h 3570514"/>
              <a:gd name="connsiteX39" fmla="*/ 10886 w 4474029"/>
              <a:gd name="connsiteY39" fmla="*/ 2667000 h 3570514"/>
              <a:gd name="connsiteX40" fmla="*/ 0 w 4474029"/>
              <a:gd name="connsiteY40" fmla="*/ 2699657 h 3570514"/>
              <a:gd name="connsiteX41" fmla="*/ 10886 w 4474029"/>
              <a:gd name="connsiteY41" fmla="*/ 2906485 h 3570514"/>
              <a:gd name="connsiteX42" fmla="*/ 21772 w 4474029"/>
              <a:gd name="connsiteY42" fmla="*/ 2950028 h 3570514"/>
              <a:gd name="connsiteX43" fmla="*/ 32658 w 4474029"/>
              <a:gd name="connsiteY43" fmla="*/ 3102428 h 3570514"/>
              <a:gd name="connsiteX44" fmla="*/ 54429 w 4474029"/>
              <a:gd name="connsiteY44" fmla="*/ 3124200 h 3570514"/>
              <a:gd name="connsiteX45" fmla="*/ 97972 w 4474029"/>
              <a:gd name="connsiteY45" fmla="*/ 3102428 h 3570514"/>
              <a:gd name="connsiteX46" fmla="*/ 130629 w 4474029"/>
              <a:gd name="connsiteY46" fmla="*/ 3058885 h 3570514"/>
              <a:gd name="connsiteX47" fmla="*/ 163286 w 4474029"/>
              <a:gd name="connsiteY47" fmla="*/ 3026228 h 3570514"/>
              <a:gd name="connsiteX48" fmla="*/ 206829 w 4474029"/>
              <a:gd name="connsiteY48" fmla="*/ 2960914 h 3570514"/>
              <a:gd name="connsiteX49" fmla="*/ 239486 w 4474029"/>
              <a:gd name="connsiteY49" fmla="*/ 2917371 h 3570514"/>
              <a:gd name="connsiteX50" fmla="*/ 293915 w 4474029"/>
              <a:gd name="connsiteY50" fmla="*/ 2841171 h 3570514"/>
              <a:gd name="connsiteX51" fmla="*/ 326572 w 4474029"/>
              <a:gd name="connsiteY51" fmla="*/ 2819400 h 3570514"/>
              <a:gd name="connsiteX52" fmla="*/ 370115 w 4474029"/>
              <a:gd name="connsiteY52" fmla="*/ 2764971 h 3570514"/>
              <a:gd name="connsiteX53" fmla="*/ 402772 w 4474029"/>
              <a:gd name="connsiteY53" fmla="*/ 2754085 h 3570514"/>
              <a:gd name="connsiteX54" fmla="*/ 478972 w 4474029"/>
              <a:gd name="connsiteY54" fmla="*/ 2677885 h 3570514"/>
              <a:gd name="connsiteX55" fmla="*/ 511629 w 4474029"/>
              <a:gd name="connsiteY55" fmla="*/ 2634343 h 3570514"/>
              <a:gd name="connsiteX56" fmla="*/ 533400 w 4474029"/>
              <a:gd name="connsiteY56" fmla="*/ 2612571 h 3570514"/>
              <a:gd name="connsiteX57" fmla="*/ 587829 w 4474029"/>
              <a:gd name="connsiteY57" fmla="*/ 2547257 h 3570514"/>
              <a:gd name="connsiteX58" fmla="*/ 609600 w 4474029"/>
              <a:gd name="connsiteY58" fmla="*/ 2503714 h 3570514"/>
              <a:gd name="connsiteX59" fmla="*/ 664029 w 4474029"/>
              <a:gd name="connsiteY59" fmla="*/ 2449285 h 3570514"/>
              <a:gd name="connsiteX60" fmla="*/ 685800 w 4474029"/>
              <a:gd name="connsiteY60" fmla="*/ 2405743 h 3570514"/>
              <a:gd name="connsiteX61" fmla="*/ 707572 w 4474029"/>
              <a:gd name="connsiteY61" fmla="*/ 2340428 h 3570514"/>
              <a:gd name="connsiteX62" fmla="*/ 783772 w 4474029"/>
              <a:gd name="connsiteY62" fmla="*/ 2264228 h 3570514"/>
              <a:gd name="connsiteX63" fmla="*/ 816429 w 4474029"/>
              <a:gd name="connsiteY63" fmla="*/ 2231571 h 3570514"/>
              <a:gd name="connsiteX64" fmla="*/ 849086 w 4474029"/>
              <a:gd name="connsiteY64" fmla="*/ 2209800 h 3570514"/>
              <a:gd name="connsiteX65" fmla="*/ 903515 w 4474029"/>
              <a:gd name="connsiteY65" fmla="*/ 2155371 h 3570514"/>
              <a:gd name="connsiteX66" fmla="*/ 925286 w 4474029"/>
              <a:gd name="connsiteY66" fmla="*/ 2122714 h 3570514"/>
              <a:gd name="connsiteX67" fmla="*/ 979715 w 4474029"/>
              <a:gd name="connsiteY67" fmla="*/ 2079171 h 3570514"/>
              <a:gd name="connsiteX68" fmla="*/ 1012372 w 4474029"/>
              <a:gd name="connsiteY68" fmla="*/ 2068285 h 3570514"/>
              <a:gd name="connsiteX69" fmla="*/ 1045029 w 4474029"/>
              <a:gd name="connsiteY69" fmla="*/ 2035628 h 3570514"/>
              <a:gd name="connsiteX70" fmla="*/ 1077686 w 4474029"/>
              <a:gd name="connsiteY70" fmla="*/ 2024743 h 3570514"/>
              <a:gd name="connsiteX71" fmla="*/ 1088572 w 4474029"/>
              <a:gd name="connsiteY71" fmla="*/ 1992085 h 3570514"/>
              <a:gd name="connsiteX72" fmla="*/ 1121229 w 4474029"/>
              <a:gd name="connsiteY72" fmla="*/ 2133600 h 3570514"/>
              <a:gd name="connsiteX73" fmla="*/ 1132115 w 4474029"/>
              <a:gd name="connsiteY73" fmla="*/ 2177143 h 3570514"/>
              <a:gd name="connsiteX74" fmla="*/ 1153886 w 4474029"/>
              <a:gd name="connsiteY74" fmla="*/ 2264228 h 3570514"/>
              <a:gd name="connsiteX75" fmla="*/ 1164772 w 4474029"/>
              <a:gd name="connsiteY75" fmla="*/ 2373085 h 3570514"/>
              <a:gd name="connsiteX76" fmla="*/ 1175658 w 4474029"/>
              <a:gd name="connsiteY76" fmla="*/ 2547257 h 3570514"/>
              <a:gd name="connsiteX77" fmla="*/ 1197429 w 4474029"/>
              <a:gd name="connsiteY77" fmla="*/ 2634343 h 3570514"/>
              <a:gd name="connsiteX78" fmla="*/ 1208315 w 4474029"/>
              <a:gd name="connsiteY78" fmla="*/ 3102428 h 3570514"/>
              <a:gd name="connsiteX79" fmla="*/ 1230086 w 4474029"/>
              <a:gd name="connsiteY79" fmla="*/ 3167743 h 3570514"/>
              <a:gd name="connsiteX80" fmla="*/ 1251858 w 4474029"/>
              <a:gd name="connsiteY80" fmla="*/ 3058885 h 3570514"/>
              <a:gd name="connsiteX81" fmla="*/ 1338943 w 4474029"/>
              <a:gd name="connsiteY81" fmla="*/ 2612571 h 3570514"/>
              <a:gd name="connsiteX82" fmla="*/ 1371600 w 4474029"/>
              <a:gd name="connsiteY82" fmla="*/ 2601685 h 3570514"/>
              <a:gd name="connsiteX83" fmla="*/ 1426029 w 4474029"/>
              <a:gd name="connsiteY83" fmla="*/ 2612571 h 3570514"/>
              <a:gd name="connsiteX84" fmla="*/ 1502229 w 4474029"/>
              <a:gd name="connsiteY84" fmla="*/ 2667000 h 3570514"/>
              <a:gd name="connsiteX85" fmla="*/ 1534886 w 4474029"/>
              <a:gd name="connsiteY85" fmla="*/ 2677885 h 3570514"/>
              <a:gd name="connsiteX86" fmla="*/ 1719943 w 4474029"/>
              <a:gd name="connsiteY86" fmla="*/ 2667000 h 3570514"/>
              <a:gd name="connsiteX87" fmla="*/ 1763486 w 4474029"/>
              <a:gd name="connsiteY87" fmla="*/ 2656114 h 3570514"/>
              <a:gd name="connsiteX88" fmla="*/ 1959429 w 4474029"/>
              <a:gd name="connsiteY88" fmla="*/ 2667000 h 3570514"/>
              <a:gd name="connsiteX89" fmla="*/ 2002972 w 4474029"/>
              <a:gd name="connsiteY89" fmla="*/ 2677885 h 3570514"/>
              <a:gd name="connsiteX90" fmla="*/ 2035629 w 4474029"/>
              <a:gd name="connsiteY90" fmla="*/ 2710543 h 3570514"/>
              <a:gd name="connsiteX91" fmla="*/ 2068286 w 4474029"/>
              <a:gd name="connsiteY91" fmla="*/ 2732314 h 3570514"/>
              <a:gd name="connsiteX92" fmla="*/ 2057400 w 4474029"/>
              <a:gd name="connsiteY92" fmla="*/ 2819400 h 3570514"/>
              <a:gd name="connsiteX93" fmla="*/ 2013858 w 4474029"/>
              <a:gd name="connsiteY93" fmla="*/ 2884714 h 3570514"/>
              <a:gd name="connsiteX94" fmla="*/ 1970315 w 4474029"/>
              <a:gd name="connsiteY94" fmla="*/ 2939143 h 3570514"/>
              <a:gd name="connsiteX95" fmla="*/ 1948543 w 4474029"/>
              <a:gd name="connsiteY95" fmla="*/ 2971800 h 3570514"/>
              <a:gd name="connsiteX96" fmla="*/ 1948543 w 4474029"/>
              <a:gd name="connsiteY96" fmla="*/ 3243943 h 3570514"/>
              <a:gd name="connsiteX97" fmla="*/ 2013858 w 4474029"/>
              <a:gd name="connsiteY97" fmla="*/ 3341914 h 3570514"/>
              <a:gd name="connsiteX98" fmla="*/ 2046515 w 4474029"/>
              <a:gd name="connsiteY98" fmla="*/ 3352800 h 3570514"/>
              <a:gd name="connsiteX99" fmla="*/ 2144486 w 4474029"/>
              <a:gd name="connsiteY99" fmla="*/ 3341914 h 3570514"/>
              <a:gd name="connsiteX100" fmla="*/ 2198915 w 4474029"/>
              <a:gd name="connsiteY100" fmla="*/ 3287485 h 3570514"/>
              <a:gd name="connsiteX101" fmla="*/ 2209800 w 4474029"/>
              <a:gd name="connsiteY101" fmla="*/ 3243943 h 3570514"/>
              <a:gd name="connsiteX102" fmla="*/ 2253343 w 4474029"/>
              <a:gd name="connsiteY102" fmla="*/ 3189514 h 3570514"/>
              <a:gd name="connsiteX103" fmla="*/ 2307772 w 4474029"/>
              <a:gd name="connsiteY103" fmla="*/ 2960914 h 3570514"/>
              <a:gd name="connsiteX104" fmla="*/ 2340429 w 4474029"/>
              <a:gd name="connsiteY104" fmla="*/ 2950028 h 3570514"/>
              <a:gd name="connsiteX105" fmla="*/ 2383972 w 4474029"/>
              <a:gd name="connsiteY105" fmla="*/ 2917371 h 3570514"/>
              <a:gd name="connsiteX106" fmla="*/ 2405743 w 4474029"/>
              <a:gd name="connsiteY106" fmla="*/ 2884714 h 3570514"/>
              <a:gd name="connsiteX107" fmla="*/ 2471058 w 4474029"/>
              <a:gd name="connsiteY107" fmla="*/ 2862943 h 3570514"/>
              <a:gd name="connsiteX108" fmla="*/ 2492829 w 4474029"/>
              <a:gd name="connsiteY108" fmla="*/ 2830285 h 3570514"/>
              <a:gd name="connsiteX109" fmla="*/ 2514600 w 4474029"/>
              <a:gd name="connsiteY109" fmla="*/ 2852057 h 3570514"/>
              <a:gd name="connsiteX110" fmla="*/ 2525486 w 4474029"/>
              <a:gd name="connsiteY110" fmla="*/ 2895600 h 3570514"/>
              <a:gd name="connsiteX111" fmla="*/ 2569029 w 4474029"/>
              <a:gd name="connsiteY111" fmla="*/ 3058885 h 3570514"/>
              <a:gd name="connsiteX112" fmla="*/ 2590800 w 4474029"/>
              <a:gd name="connsiteY112" fmla="*/ 3080657 h 3570514"/>
              <a:gd name="connsiteX113" fmla="*/ 2754086 w 4474029"/>
              <a:gd name="connsiteY113" fmla="*/ 3058885 h 3570514"/>
              <a:gd name="connsiteX114" fmla="*/ 2819400 w 4474029"/>
              <a:gd name="connsiteY114" fmla="*/ 3015343 h 3570514"/>
              <a:gd name="connsiteX115" fmla="*/ 2852058 w 4474029"/>
              <a:gd name="connsiteY115" fmla="*/ 3004457 h 3570514"/>
              <a:gd name="connsiteX116" fmla="*/ 2928258 w 4474029"/>
              <a:gd name="connsiteY116" fmla="*/ 3015343 h 3570514"/>
              <a:gd name="connsiteX117" fmla="*/ 2971800 w 4474029"/>
              <a:gd name="connsiteY117" fmla="*/ 3058885 h 3570514"/>
              <a:gd name="connsiteX118" fmla="*/ 3080658 w 4474029"/>
              <a:gd name="connsiteY118" fmla="*/ 3135085 h 3570514"/>
              <a:gd name="connsiteX119" fmla="*/ 3124200 w 4474029"/>
              <a:gd name="connsiteY119" fmla="*/ 3145971 h 3570514"/>
              <a:gd name="connsiteX120" fmla="*/ 3145972 w 4474029"/>
              <a:gd name="connsiteY120" fmla="*/ 3178628 h 3570514"/>
              <a:gd name="connsiteX121" fmla="*/ 3211286 w 4474029"/>
              <a:gd name="connsiteY121" fmla="*/ 3243943 h 3570514"/>
              <a:gd name="connsiteX122" fmla="*/ 3233058 w 4474029"/>
              <a:gd name="connsiteY122" fmla="*/ 3276600 h 3570514"/>
              <a:gd name="connsiteX123" fmla="*/ 3341915 w 4474029"/>
              <a:gd name="connsiteY123" fmla="*/ 3331028 h 3570514"/>
              <a:gd name="connsiteX124" fmla="*/ 3439886 w 4474029"/>
              <a:gd name="connsiteY124" fmla="*/ 3352800 h 3570514"/>
              <a:gd name="connsiteX125" fmla="*/ 3494315 w 4474029"/>
              <a:gd name="connsiteY125" fmla="*/ 3363685 h 3570514"/>
              <a:gd name="connsiteX126" fmla="*/ 3559629 w 4474029"/>
              <a:gd name="connsiteY126" fmla="*/ 3396343 h 3570514"/>
              <a:gd name="connsiteX127" fmla="*/ 3712029 w 4474029"/>
              <a:gd name="connsiteY127" fmla="*/ 3461657 h 3570514"/>
              <a:gd name="connsiteX128" fmla="*/ 3755572 w 4474029"/>
              <a:gd name="connsiteY128" fmla="*/ 3483428 h 3570514"/>
              <a:gd name="connsiteX129" fmla="*/ 3788229 w 4474029"/>
              <a:gd name="connsiteY129" fmla="*/ 3494314 h 3570514"/>
              <a:gd name="connsiteX130" fmla="*/ 4027715 w 4474029"/>
              <a:gd name="connsiteY130" fmla="*/ 3526971 h 3570514"/>
              <a:gd name="connsiteX131" fmla="*/ 4278086 w 4474029"/>
              <a:gd name="connsiteY131" fmla="*/ 3548743 h 3570514"/>
              <a:gd name="connsiteX132" fmla="*/ 4376058 w 4474029"/>
              <a:gd name="connsiteY132" fmla="*/ 3570514 h 3570514"/>
              <a:gd name="connsiteX133" fmla="*/ 4463143 w 4474029"/>
              <a:gd name="connsiteY133" fmla="*/ 3559628 h 3570514"/>
              <a:gd name="connsiteX134" fmla="*/ 4474029 w 4474029"/>
              <a:gd name="connsiteY134" fmla="*/ 3526971 h 3570514"/>
              <a:gd name="connsiteX135" fmla="*/ 4463143 w 4474029"/>
              <a:gd name="connsiteY135" fmla="*/ 3450771 h 3570514"/>
              <a:gd name="connsiteX136" fmla="*/ 4354286 w 4474029"/>
              <a:gd name="connsiteY136" fmla="*/ 3331028 h 3570514"/>
              <a:gd name="connsiteX137" fmla="*/ 4288972 w 4474029"/>
              <a:gd name="connsiteY137" fmla="*/ 3287485 h 3570514"/>
              <a:gd name="connsiteX138" fmla="*/ 4256315 w 4474029"/>
              <a:gd name="connsiteY138" fmla="*/ 3265714 h 3570514"/>
              <a:gd name="connsiteX139" fmla="*/ 4223658 w 4474029"/>
              <a:gd name="connsiteY139" fmla="*/ 3243943 h 3570514"/>
              <a:gd name="connsiteX140" fmla="*/ 4191000 w 4474029"/>
              <a:gd name="connsiteY140" fmla="*/ 3233057 h 3570514"/>
              <a:gd name="connsiteX141" fmla="*/ 4114800 w 4474029"/>
              <a:gd name="connsiteY141" fmla="*/ 3167743 h 3570514"/>
              <a:gd name="connsiteX142" fmla="*/ 4093029 w 4474029"/>
              <a:gd name="connsiteY142" fmla="*/ 3135085 h 3570514"/>
              <a:gd name="connsiteX143" fmla="*/ 4038600 w 4474029"/>
              <a:gd name="connsiteY143" fmla="*/ 3004457 h 3570514"/>
              <a:gd name="connsiteX144" fmla="*/ 3995058 w 4474029"/>
              <a:gd name="connsiteY144" fmla="*/ 2950028 h 3570514"/>
              <a:gd name="connsiteX145" fmla="*/ 3897086 w 4474029"/>
              <a:gd name="connsiteY145" fmla="*/ 2917371 h 3570514"/>
              <a:gd name="connsiteX146" fmla="*/ 3799115 w 4474029"/>
              <a:gd name="connsiteY146" fmla="*/ 2928257 h 3570514"/>
              <a:gd name="connsiteX147" fmla="*/ 3755572 w 4474029"/>
              <a:gd name="connsiteY147" fmla="*/ 2960914 h 3570514"/>
              <a:gd name="connsiteX148" fmla="*/ 3722915 w 4474029"/>
              <a:gd name="connsiteY148" fmla="*/ 2982685 h 3570514"/>
              <a:gd name="connsiteX149" fmla="*/ 3712029 w 4474029"/>
              <a:gd name="connsiteY149" fmla="*/ 3015343 h 3570514"/>
              <a:gd name="connsiteX150" fmla="*/ 3679372 w 4474029"/>
              <a:gd name="connsiteY150" fmla="*/ 3026228 h 3570514"/>
              <a:gd name="connsiteX151" fmla="*/ 3614058 w 4474029"/>
              <a:gd name="connsiteY151" fmla="*/ 3058885 h 3570514"/>
              <a:gd name="connsiteX152" fmla="*/ 3516086 w 4474029"/>
              <a:gd name="connsiteY152" fmla="*/ 2960914 h 3570514"/>
              <a:gd name="connsiteX153" fmla="*/ 3483429 w 4474029"/>
              <a:gd name="connsiteY153" fmla="*/ 2917371 h 3570514"/>
              <a:gd name="connsiteX154" fmla="*/ 3429000 w 4474029"/>
              <a:gd name="connsiteY154" fmla="*/ 2862943 h 3570514"/>
              <a:gd name="connsiteX155" fmla="*/ 3407229 w 4474029"/>
              <a:gd name="connsiteY155" fmla="*/ 2830285 h 3570514"/>
              <a:gd name="connsiteX156" fmla="*/ 3331029 w 4474029"/>
              <a:gd name="connsiteY156" fmla="*/ 2797628 h 3570514"/>
              <a:gd name="connsiteX157" fmla="*/ 3265715 w 4474029"/>
              <a:gd name="connsiteY157" fmla="*/ 2775857 h 3570514"/>
              <a:gd name="connsiteX158" fmla="*/ 3233058 w 4474029"/>
              <a:gd name="connsiteY158" fmla="*/ 2764971 h 3570514"/>
              <a:gd name="connsiteX159" fmla="*/ 3189515 w 4474029"/>
              <a:gd name="connsiteY159" fmla="*/ 2754085 h 3570514"/>
              <a:gd name="connsiteX160" fmla="*/ 3178629 w 4474029"/>
              <a:gd name="connsiteY160" fmla="*/ 2721428 h 3570514"/>
              <a:gd name="connsiteX161" fmla="*/ 3135086 w 4474029"/>
              <a:gd name="connsiteY161" fmla="*/ 2667000 h 3570514"/>
              <a:gd name="connsiteX162" fmla="*/ 3102429 w 4474029"/>
              <a:gd name="connsiteY162" fmla="*/ 2645228 h 3570514"/>
              <a:gd name="connsiteX163" fmla="*/ 3069772 w 4474029"/>
              <a:gd name="connsiteY163" fmla="*/ 2558143 h 3570514"/>
              <a:gd name="connsiteX164" fmla="*/ 3048000 w 4474029"/>
              <a:gd name="connsiteY164" fmla="*/ 2525485 h 3570514"/>
              <a:gd name="connsiteX165" fmla="*/ 2993572 w 4474029"/>
              <a:gd name="connsiteY165" fmla="*/ 2492828 h 3570514"/>
              <a:gd name="connsiteX166" fmla="*/ 2960915 w 4474029"/>
              <a:gd name="connsiteY166" fmla="*/ 2481943 h 3570514"/>
              <a:gd name="connsiteX167" fmla="*/ 2645229 w 4474029"/>
              <a:gd name="connsiteY167" fmla="*/ 2471057 h 3570514"/>
              <a:gd name="connsiteX168" fmla="*/ 2547258 w 4474029"/>
              <a:gd name="connsiteY168" fmla="*/ 2449285 h 3570514"/>
              <a:gd name="connsiteX169" fmla="*/ 2416629 w 4474029"/>
              <a:gd name="connsiteY169" fmla="*/ 2438400 h 3570514"/>
              <a:gd name="connsiteX170" fmla="*/ 2340429 w 4474029"/>
              <a:gd name="connsiteY170" fmla="*/ 2427514 h 3570514"/>
              <a:gd name="connsiteX171" fmla="*/ 2166258 w 4474029"/>
              <a:gd name="connsiteY171" fmla="*/ 2416628 h 3570514"/>
              <a:gd name="connsiteX172" fmla="*/ 2133600 w 4474029"/>
              <a:gd name="connsiteY172" fmla="*/ 2373085 h 3570514"/>
              <a:gd name="connsiteX173" fmla="*/ 2122715 w 4474029"/>
              <a:gd name="connsiteY173" fmla="*/ 2329543 h 3570514"/>
              <a:gd name="connsiteX174" fmla="*/ 2046515 w 4474029"/>
              <a:gd name="connsiteY174" fmla="*/ 2286000 h 3570514"/>
              <a:gd name="connsiteX175" fmla="*/ 1905000 w 4474029"/>
              <a:gd name="connsiteY175" fmla="*/ 2275114 h 3570514"/>
              <a:gd name="connsiteX176" fmla="*/ 1861458 w 4474029"/>
              <a:gd name="connsiteY176" fmla="*/ 2253343 h 3570514"/>
              <a:gd name="connsiteX177" fmla="*/ 1774372 w 4474029"/>
              <a:gd name="connsiteY177" fmla="*/ 2198914 h 3570514"/>
              <a:gd name="connsiteX178" fmla="*/ 1730829 w 4474029"/>
              <a:gd name="connsiteY178" fmla="*/ 2188028 h 3570514"/>
              <a:gd name="connsiteX179" fmla="*/ 1643743 w 4474029"/>
              <a:gd name="connsiteY179" fmla="*/ 2166257 h 3570514"/>
              <a:gd name="connsiteX180" fmla="*/ 1534886 w 4474029"/>
              <a:gd name="connsiteY180" fmla="*/ 2155371 h 3570514"/>
              <a:gd name="connsiteX181" fmla="*/ 1502229 w 4474029"/>
              <a:gd name="connsiteY181" fmla="*/ 2133600 h 3570514"/>
              <a:gd name="connsiteX182" fmla="*/ 1480458 w 4474029"/>
              <a:gd name="connsiteY182" fmla="*/ 2111828 h 3570514"/>
              <a:gd name="connsiteX183" fmla="*/ 1436915 w 4474029"/>
              <a:gd name="connsiteY183" fmla="*/ 2100943 h 3570514"/>
              <a:gd name="connsiteX184" fmla="*/ 1393372 w 4474029"/>
              <a:gd name="connsiteY184" fmla="*/ 2024743 h 3570514"/>
              <a:gd name="connsiteX185" fmla="*/ 1360715 w 4474029"/>
              <a:gd name="connsiteY185" fmla="*/ 2002971 h 3570514"/>
              <a:gd name="connsiteX186" fmla="*/ 1338943 w 4474029"/>
              <a:gd name="connsiteY186" fmla="*/ 1948543 h 3570514"/>
              <a:gd name="connsiteX187" fmla="*/ 1317172 w 4474029"/>
              <a:gd name="connsiteY187" fmla="*/ 1905000 h 3570514"/>
              <a:gd name="connsiteX188" fmla="*/ 1284515 w 4474029"/>
              <a:gd name="connsiteY188" fmla="*/ 1850571 h 3570514"/>
              <a:gd name="connsiteX189" fmla="*/ 1273629 w 4474029"/>
              <a:gd name="connsiteY189" fmla="*/ 1752600 h 3570514"/>
              <a:gd name="connsiteX190" fmla="*/ 1273629 w 4474029"/>
              <a:gd name="connsiteY190" fmla="*/ 914400 h 3570514"/>
              <a:gd name="connsiteX191" fmla="*/ 1306286 w 4474029"/>
              <a:gd name="connsiteY191" fmla="*/ 772885 h 3570514"/>
              <a:gd name="connsiteX192" fmla="*/ 1328058 w 4474029"/>
              <a:gd name="connsiteY192" fmla="*/ 696685 h 3570514"/>
              <a:gd name="connsiteX193" fmla="*/ 1338943 w 4474029"/>
              <a:gd name="connsiteY193" fmla="*/ 620485 h 3570514"/>
              <a:gd name="connsiteX194" fmla="*/ 1360715 w 4474029"/>
              <a:gd name="connsiteY194" fmla="*/ 555171 h 3570514"/>
              <a:gd name="connsiteX195" fmla="*/ 1371600 w 4474029"/>
              <a:gd name="connsiteY195" fmla="*/ 489857 h 3570514"/>
              <a:gd name="connsiteX196" fmla="*/ 1393372 w 4474029"/>
              <a:gd name="connsiteY196" fmla="*/ 424543 h 3570514"/>
              <a:gd name="connsiteX197" fmla="*/ 1404258 w 4474029"/>
              <a:gd name="connsiteY197" fmla="*/ 370114 h 3570514"/>
              <a:gd name="connsiteX198" fmla="*/ 1426029 w 4474029"/>
              <a:gd name="connsiteY198" fmla="*/ 326571 h 3570514"/>
              <a:gd name="connsiteX199" fmla="*/ 1436915 w 4474029"/>
              <a:gd name="connsiteY199" fmla="*/ 293914 h 3570514"/>
              <a:gd name="connsiteX200" fmla="*/ 1458686 w 4474029"/>
              <a:gd name="connsiteY200" fmla="*/ 174171 h 3570514"/>
              <a:gd name="connsiteX201" fmla="*/ 1469572 w 4474029"/>
              <a:gd name="connsiteY201" fmla="*/ 130628 h 3570514"/>
              <a:gd name="connsiteX202" fmla="*/ 1469572 w 4474029"/>
              <a:gd name="connsiteY202" fmla="*/ 0 h 357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4474029" h="3570514">
                <a:moveTo>
                  <a:pt x="968829" y="21771"/>
                </a:moveTo>
                <a:cubicBezTo>
                  <a:pt x="972458" y="39914"/>
                  <a:pt x="973218" y="58876"/>
                  <a:pt x="979715" y="76200"/>
                </a:cubicBezTo>
                <a:cubicBezTo>
                  <a:pt x="987955" y="98173"/>
                  <a:pt x="1007315" y="114686"/>
                  <a:pt x="1023258" y="130628"/>
                </a:cubicBezTo>
                <a:lnTo>
                  <a:pt x="1055915" y="228600"/>
                </a:lnTo>
                <a:cubicBezTo>
                  <a:pt x="1065240" y="256574"/>
                  <a:pt x="1072220" y="274737"/>
                  <a:pt x="1077686" y="304800"/>
                </a:cubicBezTo>
                <a:cubicBezTo>
                  <a:pt x="1082276" y="330044"/>
                  <a:pt x="1084943" y="355600"/>
                  <a:pt x="1088572" y="381000"/>
                </a:cubicBezTo>
                <a:cubicBezTo>
                  <a:pt x="1092201" y="442686"/>
                  <a:pt x="1093310" y="504571"/>
                  <a:pt x="1099458" y="566057"/>
                </a:cubicBezTo>
                <a:cubicBezTo>
                  <a:pt x="1100600" y="577474"/>
                  <a:pt x="1108720" y="587355"/>
                  <a:pt x="1110343" y="598714"/>
                </a:cubicBezTo>
                <a:cubicBezTo>
                  <a:pt x="1116011" y="638390"/>
                  <a:pt x="1116803" y="678623"/>
                  <a:pt x="1121229" y="718457"/>
                </a:cubicBezTo>
                <a:cubicBezTo>
                  <a:pt x="1124063" y="743958"/>
                  <a:pt x="1129792" y="769104"/>
                  <a:pt x="1132115" y="794657"/>
                </a:cubicBezTo>
                <a:cubicBezTo>
                  <a:pt x="1140682" y="888890"/>
                  <a:pt x="1153886" y="1077685"/>
                  <a:pt x="1153886" y="1077685"/>
                </a:cubicBezTo>
                <a:cubicBezTo>
                  <a:pt x="1150257" y="1190171"/>
                  <a:pt x="1148915" y="1302754"/>
                  <a:pt x="1143000" y="1415143"/>
                </a:cubicBezTo>
                <a:cubicBezTo>
                  <a:pt x="1141922" y="1435626"/>
                  <a:pt x="1125212" y="1532759"/>
                  <a:pt x="1121229" y="1556657"/>
                </a:cubicBezTo>
                <a:cubicBezTo>
                  <a:pt x="1117600" y="1603828"/>
                  <a:pt x="1115567" y="1651150"/>
                  <a:pt x="1110343" y="1698171"/>
                </a:cubicBezTo>
                <a:cubicBezTo>
                  <a:pt x="1109002" y="1710239"/>
                  <a:pt x="1097995" y="1768297"/>
                  <a:pt x="1088572" y="1785257"/>
                </a:cubicBezTo>
                <a:cubicBezTo>
                  <a:pt x="1075865" y="1808130"/>
                  <a:pt x="1069852" y="1842296"/>
                  <a:pt x="1045029" y="1850571"/>
                </a:cubicBezTo>
                <a:cubicBezTo>
                  <a:pt x="1034143" y="1854200"/>
                  <a:pt x="1022635" y="1856325"/>
                  <a:pt x="1012372" y="1861457"/>
                </a:cubicBezTo>
                <a:cubicBezTo>
                  <a:pt x="1000670" y="1867308"/>
                  <a:pt x="991965" y="1878634"/>
                  <a:pt x="979715" y="1883228"/>
                </a:cubicBezTo>
                <a:cubicBezTo>
                  <a:pt x="962391" y="1889725"/>
                  <a:pt x="943348" y="1890100"/>
                  <a:pt x="925286" y="1894114"/>
                </a:cubicBezTo>
                <a:cubicBezTo>
                  <a:pt x="832902" y="1914644"/>
                  <a:pt x="937626" y="1897017"/>
                  <a:pt x="805543" y="1915885"/>
                </a:cubicBezTo>
                <a:cubicBezTo>
                  <a:pt x="783772" y="1923142"/>
                  <a:pt x="759324" y="1924927"/>
                  <a:pt x="740229" y="1937657"/>
                </a:cubicBezTo>
                <a:cubicBezTo>
                  <a:pt x="729343" y="1944914"/>
                  <a:pt x="719822" y="1954834"/>
                  <a:pt x="707572" y="1959428"/>
                </a:cubicBezTo>
                <a:cubicBezTo>
                  <a:pt x="690248" y="1965925"/>
                  <a:pt x="671286" y="1966685"/>
                  <a:pt x="653143" y="1970314"/>
                </a:cubicBezTo>
                <a:cubicBezTo>
                  <a:pt x="642257" y="1977571"/>
                  <a:pt x="632188" y="1986234"/>
                  <a:pt x="620486" y="1992085"/>
                </a:cubicBezTo>
                <a:cubicBezTo>
                  <a:pt x="586923" y="2008866"/>
                  <a:pt x="530766" y="2010104"/>
                  <a:pt x="500743" y="2013857"/>
                </a:cubicBezTo>
                <a:cubicBezTo>
                  <a:pt x="489857" y="2017486"/>
                  <a:pt x="479119" y="2021591"/>
                  <a:pt x="468086" y="2024743"/>
                </a:cubicBezTo>
                <a:cubicBezTo>
                  <a:pt x="453701" y="2028853"/>
                  <a:pt x="436991" y="2027329"/>
                  <a:pt x="424543" y="2035628"/>
                </a:cubicBezTo>
                <a:cubicBezTo>
                  <a:pt x="413657" y="2042885"/>
                  <a:pt x="408085" y="2056330"/>
                  <a:pt x="402772" y="2068285"/>
                </a:cubicBezTo>
                <a:cubicBezTo>
                  <a:pt x="393451" y="2089256"/>
                  <a:pt x="388257" y="2111828"/>
                  <a:pt x="381000" y="2133600"/>
                </a:cubicBezTo>
                <a:cubicBezTo>
                  <a:pt x="377371" y="2144486"/>
                  <a:pt x="376480" y="2156710"/>
                  <a:pt x="370115" y="2166257"/>
                </a:cubicBezTo>
                <a:lnTo>
                  <a:pt x="348343" y="2198914"/>
                </a:lnTo>
                <a:cubicBezTo>
                  <a:pt x="325690" y="2289532"/>
                  <a:pt x="353273" y="2199942"/>
                  <a:pt x="315686" y="2275114"/>
                </a:cubicBezTo>
                <a:cubicBezTo>
                  <a:pt x="310554" y="2285377"/>
                  <a:pt x="309548" y="2297325"/>
                  <a:pt x="304800" y="2307771"/>
                </a:cubicBezTo>
                <a:cubicBezTo>
                  <a:pt x="291370" y="2337317"/>
                  <a:pt x="287222" y="2375384"/>
                  <a:pt x="261258" y="2394857"/>
                </a:cubicBezTo>
                <a:lnTo>
                  <a:pt x="174172" y="2460171"/>
                </a:lnTo>
                <a:cubicBezTo>
                  <a:pt x="163286" y="2456542"/>
                  <a:pt x="151778" y="2444153"/>
                  <a:pt x="141515" y="2449285"/>
                </a:cubicBezTo>
                <a:cubicBezTo>
                  <a:pt x="118566" y="2460760"/>
                  <a:pt x="87086" y="2503714"/>
                  <a:pt x="87086" y="2503714"/>
                </a:cubicBezTo>
                <a:cubicBezTo>
                  <a:pt x="83457" y="2514600"/>
                  <a:pt x="81893" y="2526408"/>
                  <a:pt x="76200" y="2536371"/>
                </a:cubicBezTo>
                <a:cubicBezTo>
                  <a:pt x="38836" y="2601757"/>
                  <a:pt x="47158" y="2555761"/>
                  <a:pt x="21772" y="2623457"/>
                </a:cubicBezTo>
                <a:cubicBezTo>
                  <a:pt x="16519" y="2637465"/>
                  <a:pt x="14996" y="2652615"/>
                  <a:pt x="10886" y="2667000"/>
                </a:cubicBezTo>
                <a:cubicBezTo>
                  <a:pt x="7734" y="2678033"/>
                  <a:pt x="3629" y="2688771"/>
                  <a:pt x="0" y="2699657"/>
                </a:cubicBezTo>
                <a:cubicBezTo>
                  <a:pt x="3629" y="2768600"/>
                  <a:pt x="4905" y="2837706"/>
                  <a:pt x="10886" y="2906485"/>
                </a:cubicBezTo>
                <a:cubicBezTo>
                  <a:pt x="12182" y="2921390"/>
                  <a:pt x="20120" y="2935158"/>
                  <a:pt x="21772" y="2950028"/>
                </a:cubicBezTo>
                <a:cubicBezTo>
                  <a:pt x="27396" y="3000646"/>
                  <a:pt x="23272" y="3052371"/>
                  <a:pt x="32658" y="3102428"/>
                </a:cubicBezTo>
                <a:cubicBezTo>
                  <a:pt x="34549" y="3112515"/>
                  <a:pt x="47172" y="3116943"/>
                  <a:pt x="54429" y="3124200"/>
                </a:cubicBezTo>
                <a:cubicBezTo>
                  <a:pt x="68943" y="3116943"/>
                  <a:pt x="85651" y="3112989"/>
                  <a:pt x="97972" y="3102428"/>
                </a:cubicBezTo>
                <a:cubicBezTo>
                  <a:pt x="111747" y="3090621"/>
                  <a:pt x="118822" y="3072660"/>
                  <a:pt x="130629" y="3058885"/>
                </a:cubicBezTo>
                <a:cubicBezTo>
                  <a:pt x="140648" y="3047196"/>
                  <a:pt x="153835" y="3038380"/>
                  <a:pt x="163286" y="3026228"/>
                </a:cubicBezTo>
                <a:cubicBezTo>
                  <a:pt x="179350" y="3005574"/>
                  <a:pt x="191130" y="2981847"/>
                  <a:pt x="206829" y="2960914"/>
                </a:cubicBezTo>
                <a:cubicBezTo>
                  <a:pt x="217715" y="2946400"/>
                  <a:pt x="228941" y="2932134"/>
                  <a:pt x="239486" y="2917371"/>
                </a:cubicBezTo>
                <a:cubicBezTo>
                  <a:pt x="254935" y="2895742"/>
                  <a:pt x="276132" y="2858954"/>
                  <a:pt x="293915" y="2841171"/>
                </a:cubicBezTo>
                <a:cubicBezTo>
                  <a:pt x="303166" y="2831920"/>
                  <a:pt x="315686" y="2826657"/>
                  <a:pt x="326572" y="2819400"/>
                </a:cubicBezTo>
                <a:cubicBezTo>
                  <a:pt x="336461" y="2804566"/>
                  <a:pt x="352879" y="2775313"/>
                  <a:pt x="370115" y="2764971"/>
                </a:cubicBezTo>
                <a:cubicBezTo>
                  <a:pt x="379954" y="2759067"/>
                  <a:pt x="391886" y="2757714"/>
                  <a:pt x="402772" y="2754085"/>
                </a:cubicBezTo>
                <a:cubicBezTo>
                  <a:pt x="428172" y="2728685"/>
                  <a:pt x="457419" y="2706622"/>
                  <a:pt x="478972" y="2677885"/>
                </a:cubicBezTo>
                <a:cubicBezTo>
                  <a:pt x="489858" y="2663371"/>
                  <a:pt x="500014" y="2648281"/>
                  <a:pt x="511629" y="2634343"/>
                </a:cubicBezTo>
                <a:cubicBezTo>
                  <a:pt x="518199" y="2626459"/>
                  <a:pt x="526989" y="2620585"/>
                  <a:pt x="533400" y="2612571"/>
                </a:cubicBezTo>
                <a:cubicBezTo>
                  <a:pt x="594016" y="2536800"/>
                  <a:pt x="510262" y="2624824"/>
                  <a:pt x="587829" y="2547257"/>
                </a:cubicBezTo>
                <a:cubicBezTo>
                  <a:pt x="595086" y="2532743"/>
                  <a:pt x="599637" y="2516523"/>
                  <a:pt x="609600" y="2503714"/>
                </a:cubicBezTo>
                <a:cubicBezTo>
                  <a:pt x="625352" y="2483461"/>
                  <a:pt x="652554" y="2472234"/>
                  <a:pt x="664029" y="2449285"/>
                </a:cubicBezTo>
                <a:cubicBezTo>
                  <a:pt x="671286" y="2434771"/>
                  <a:pt x="679773" y="2420810"/>
                  <a:pt x="685800" y="2405743"/>
                </a:cubicBezTo>
                <a:cubicBezTo>
                  <a:pt x="694323" y="2384435"/>
                  <a:pt x="691344" y="2356656"/>
                  <a:pt x="707572" y="2340428"/>
                </a:cubicBezTo>
                <a:lnTo>
                  <a:pt x="783772" y="2264228"/>
                </a:lnTo>
                <a:cubicBezTo>
                  <a:pt x="794658" y="2253342"/>
                  <a:pt x="803620" y="2240110"/>
                  <a:pt x="816429" y="2231571"/>
                </a:cubicBezTo>
                <a:lnTo>
                  <a:pt x="849086" y="2209800"/>
                </a:lnTo>
                <a:cubicBezTo>
                  <a:pt x="907147" y="2122711"/>
                  <a:pt x="830940" y="2227947"/>
                  <a:pt x="903515" y="2155371"/>
                </a:cubicBezTo>
                <a:cubicBezTo>
                  <a:pt x="912766" y="2146120"/>
                  <a:pt x="917113" y="2132930"/>
                  <a:pt x="925286" y="2122714"/>
                </a:cubicBezTo>
                <a:cubicBezTo>
                  <a:pt x="938784" y="2105841"/>
                  <a:pt x="960859" y="2088600"/>
                  <a:pt x="979715" y="2079171"/>
                </a:cubicBezTo>
                <a:cubicBezTo>
                  <a:pt x="989978" y="2074039"/>
                  <a:pt x="1001486" y="2071914"/>
                  <a:pt x="1012372" y="2068285"/>
                </a:cubicBezTo>
                <a:cubicBezTo>
                  <a:pt x="1023258" y="2057399"/>
                  <a:pt x="1032220" y="2044167"/>
                  <a:pt x="1045029" y="2035628"/>
                </a:cubicBezTo>
                <a:cubicBezTo>
                  <a:pt x="1054576" y="2029263"/>
                  <a:pt x="1069572" y="2032857"/>
                  <a:pt x="1077686" y="2024743"/>
                </a:cubicBezTo>
                <a:cubicBezTo>
                  <a:pt x="1085800" y="2016629"/>
                  <a:pt x="1084943" y="2002971"/>
                  <a:pt x="1088572" y="1992085"/>
                </a:cubicBezTo>
                <a:cubicBezTo>
                  <a:pt x="1141935" y="2205544"/>
                  <a:pt x="1087714" y="1982787"/>
                  <a:pt x="1121229" y="2133600"/>
                </a:cubicBezTo>
                <a:cubicBezTo>
                  <a:pt x="1124475" y="2148205"/>
                  <a:pt x="1128870" y="2162538"/>
                  <a:pt x="1132115" y="2177143"/>
                </a:cubicBezTo>
                <a:cubicBezTo>
                  <a:pt x="1149630" y="2255962"/>
                  <a:pt x="1134433" y="2205870"/>
                  <a:pt x="1153886" y="2264228"/>
                </a:cubicBezTo>
                <a:cubicBezTo>
                  <a:pt x="1157515" y="2300514"/>
                  <a:pt x="1161975" y="2336726"/>
                  <a:pt x="1164772" y="2373085"/>
                </a:cubicBezTo>
                <a:cubicBezTo>
                  <a:pt x="1169234" y="2431084"/>
                  <a:pt x="1168443" y="2489536"/>
                  <a:pt x="1175658" y="2547257"/>
                </a:cubicBezTo>
                <a:cubicBezTo>
                  <a:pt x="1179369" y="2576948"/>
                  <a:pt x="1190172" y="2605314"/>
                  <a:pt x="1197429" y="2634343"/>
                </a:cubicBezTo>
                <a:cubicBezTo>
                  <a:pt x="1201058" y="2790371"/>
                  <a:pt x="1198778" y="2946649"/>
                  <a:pt x="1208315" y="3102428"/>
                </a:cubicBezTo>
                <a:cubicBezTo>
                  <a:pt x="1209717" y="3125334"/>
                  <a:pt x="1230086" y="3167743"/>
                  <a:pt x="1230086" y="3167743"/>
                </a:cubicBezTo>
                <a:cubicBezTo>
                  <a:pt x="1237343" y="3131457"/>
                  <a:pt x="1249642" y="3095823"/>
                  <a:pt x="1251858" y="3058885"/>
                </a:cubicBezTo>
                <a:cubicBezTo>
                  <a:pt x="1279662" y="2595482"/>
                  <a:pt x="1116138" y="2644401"/>
                  <a:pt x="1338943" y="2612571"/>
                </a:cubicBezTo>
                <a:cubicBezTo>
                  <a:pt x="1349829" y="2608942"/>
                  <a:pt x="1360125" y="2601685"/>
                  <a:pt x="1371600" y="2601685"/>
                </a:cubicBezTo>
                <a:cubicBezTo>
                  <a:pt x="1390102" y="2601685"/>
                  <a:pt x="1408705" y="2606074"/>
                  <a:pt x="1426029" y="2612571"/>
                </a:cubicBezTo>
                <a:cubicBezTo>
                  <a:pt x="1438277" y="2617164"/>
                  <a:pt x="1497455" y="2664272"/>
                  <a:pt x="1502229" y="2667000"/>
                </a:cubicBezTo>
                <a:cubicBezTo>
                  <a:pt x="1512192" y="2672693"/>
                  <a:pt x="1524000" y="2674257"/>
                  <a:pt x="1534886" y="2677885"/>
                </a:cubicBezTo>
                <a:cubicBezTo>
                  <a:pt x="1596572" y="2674257"/>
                  <a:pt x="1658429" y="2672858"/>
                  <a:pt x="1719943" y="2667000"/>
                </a:cubicBezTo>
                <a:cubicBezTo>
                  <a:pt x="1734837" y="2665582"/>
                  <a:pt x="1748525" y="2656114"/>
                  <a:pt x="1763486" y="2656114"/>
                </a:cubicBezTo>
                <a:cubicBezTo>
                  <a:pt x="1828901" y="2656114"/>
                  <a:pt x="1894115" y="2663371"/>
                  <a:pt x="1959429" y="2667000"/>
                </a:cubicBezTo>
                <a:cubicBezTo>
                  <a:pt x="1973943" y="2670628"/>
                  <a:pt x="1989982" y="2670462"/>
                  <a:pt x="2002972" y="2677885"/>
                </a:cubicBezTo>
                <a:cubicBezTo>
                  <a:pt x="2016338" y="2685523"/>
                  <a:pt x="2023802" y="2700687"/>
                  <a:pt x="2035629" y="2710543"/>
                </a:cubicBezTo>
                <a:cubicBezTo>
                  <a:pt x="2045679" y="2718919"/>
                  <a:pt x="2057400" y="2725057"/>
                  <a:pt x="2068286" y="2732314"/>
                </a:cubicBezTo>
                <a:cubicBezTo>
                  <a:pt x="2064657" y="2761343"/>
                  <a:pt x="2067239" y="2791850"/>
                  <a:pt x="2057400" y="2819400"/>
                </a:cubicBezTo>
                <a:cubicBezTo>
                  <a:pt x="2048600" y="2844041"/>
                  <a:pt x="2028372" y="2862943"/>
                  <a:pt x="2013858" y="2884714"/>
                </a:cubicBezTo>
                <a:cubicBezTo>
                  <a:pt x="1946858" y="2985214"/>
                  <a:pt x="2032351" y="2861598"/>
                  <a:pt x="1970315" y="2939143"/>
                </a:cubicBezTo>
                <a:cubicBezTo>
                  <a:pt x="1962142" y="2949359"/>
                  <a:pt x="1955800" y="2960914"/>
                  <a:pt x="1948543" y="2971800"/>
                </a:cubicBezTo>
                <a:cubicBezTo>
                  <a:pt x="1930317" y="3081163"/>
                  <a:pt x="1923961" y="3090301"/>
                  <a:pt x="1948543" y="3243943"/>
                </a:cubicBezTo>
                <a:cubicBezTo>
                  <a:pt x="1953279" y="3273541"/>
                  <a:pt x="1986002" y="3323343"/>
                  <a:pt x="2013858" y="3341914"/>
                </a:cubicBezTo>
                <a:cubicBezTo>
                  <a:pt x="2023405" y="3348279"/>
                  <a:pt x="2035629" y="3349171"/>
                  <a:pt x="2046515" y="3352800"/>
                </a:cubicBezTo>
                <a:cubicBezTo>
                  <a:pt x="2079172" y="3349171"/>
                  <a:pt x="2114285" y="3354858"/>
                  <a:pt x="2144486" y="3341914"/>
                </a:cubicBezTo>
                <a:cubicBezTo>
                  <a:pt x="2168069" y="3331807"/>
                  <a:pt x="2198915" y="3287485"/>
                  <a:pt x="2198915" y="3287485"/>
                </a:cubicBezTo>
                <a:cubicBezTo>
                  <a:pt x="2202543" y="3272971"/>
                  <a:pt x="2201501" y="3256391"/>
                  <a:pt x="2209800" y="3243943"/>
                </a:cubicBezTo>
                <a:cubicBezTo>
                  <a:pt x="2275449" y="3145470"/>
                  <a:pt x="2217760" y="3296270"/>
                  <a:pt x="2253343" y="3189514"/>
                </a:cubicBezTo>
                <a:cubicBezTo>
                  <a:pt x="2258132" y="3122475"/>
                  <a:pt x="2243743" y="3014273"/>
                  <a:pt x="2307772" y="2960914"/>
                </a:cubicBezTo>
                <a:cubicBezTo>
                  <a:pt x="2316587" y="2953568"/>
                  <a:pt x="2329543" y="2953657"/>
                  <a:pt x="2340429" y="2950028"/>
                </a:cubicBezTo>
                <a:cubicBezTo>
                  <a:pt x="2354943" y="2939142"/>
                  <a:pt x="2371143" y="2930200"/>
                  <a:pt x="2383972" y="2917371"/>
                </a:cubicBezTo>
                <a:cubicBezTo>
                  <a:pt x="2393223" y="2908120"/>
                  <a:pt x="2394649" y="2891648"/>
                  <a:pt x="2405743" y="2884714"/>
                </a:cubicBezTo>
                <a:cubicBezTo>
                  <a:pt x="2425204" y="2872551"/>
                  <a:pt x="2471058" y="2862943"/>
                  <a:pt x="2471058" y="2862943"/>
                </a:cubicBezTo>
                <a:cubicBezTo>
                  <a:pt x="2478315" y="2852057"/>
                  <a:pt x="2480137" y="2833458"/>
                  <a:pt x="2492829" y="2830285"/>
                </a:cubicBezTo>
                <a:cubicBezTo>
                  <a:pt x="2502786" y="2827796"/>
                  <a:pt x="2510010" y="2842877"/>
                  <a:pt x="2514600" y="2852057"/>
                </a:cubicBezTo>
                <a:cubicBezTo>
                  <a:pt x="2521291" y="2865439"/>
                  <a:pt x="2521857" y="2881086"/>
                  <a:pt x="2525486" y="2895600"/>
                </a:cubicBezTo>
                <a:cubicBezTo>
                  <a:pt x="2535605" y="2986669"/>
                  <a:pt x="2524237" y="2987217"/>
                  <a:pt x="2569029" y="3058885"/>
                </a:cubicBezTo>
                <a:cubicBezTo>
                  <a:pt x="2574468" y="3067588"/>
                  <a:pt x="2583543" y="3073400"/>
                  <a:pt x="2590800" y="3080657"/>
                </a:cubicBezTo>
                <a:cubicBezTo>
                  <a:pt x="2645229" y="3073400"/>
                  <a:pt x="2701288" y="3073970"/>
                  <a:pt x="2754086" y="3058885"/>
                </a:cubicBezTo>
                <a:cubicBezTo>
                  <a:pt x="2779245" y="3051697"/>
                  <a:pt x="2794577" y="3023617"/>
                  <a:pt x="2819400" y="3015343"/>
                </a:cubicBezTo>
                <a:lnTo>
                  <a:pt x="2852058" y="3004457"/>
                </a:lnTo>
                <a:cubicBezTo>
                  <a:pt x="2877458" y="3008086"/>
                  <a:pt x="2904900" y="3004726"/>
                  <a:pt x="2928258" y="3015343"/>
                </a:cubicBezTo>
                <a:cubicBezTo>
                  <a:pt x="2946944" y="3023837"/>
                  <a:pt x="2956353" y="3045369"/>
                  <a:pt x="2971800" y="3058885"/>
                </a:cubicBezTo>
                <a:cubicBezTo>
                  <a:pt x="2986214" y="3071497"/>
                  <a:pt x="3072447" y="3133032"/>
                  <a:pt x="3080658" y="3135085"/>
                </a:cubicBezTo>
                <a:lnTo>
                  <a:pt x="3124200" y="3145971"/>
                </a:lnTo>
                <a:cubicBezTo>
                  <a:pt x="3131457" y="3156857"/>
                  <a:pt x="3137280" y="3168850"/>
                  <a:pt x="3145972" y="3178628"/>
                </a:cubicBezTo>
                <a:cubicBezTo>
                  <a:pt x="3166427" y="3201640"/>
                  <a:pt x="3194207" y="3218325"/>
                  <a:pt x="3211286" y="3243943"/>
                </a:cubicBezTo>
                <a:cubicBezTo>
                  <a:pt x="3218543" y="3254829"/>
                  <a:pt x="3222172" y="3269343"/>
                  <a:pt x="3233058" y="3276600"/>
                </a:cubicBezTo>
                <a:cubicBezTo>
                  <a:pt x="3266813" y="3299103"/>
                  <a:pt x="3302134" y="3323072"/>
                  <a:pt x="3341915" y="3331028"/>
                </a:cubicBezTo>
                <a:cubicBezTo>
                  <a:pt x="3506166" y="3363879"/>
                  <a:pt x="3301451" y="3322037"/>
                  <a:pt x="3439886" y="3352800"/>
                </a:cubicBezTo>
                <a:cubicBezTo>
                  <a:pt x="3457948" y="3356814"/>
                  <a:pt x="3476172" y="3360057"/>
                  <a:pt x="3494315" y="3363685"/>
                </a:cubicBezTo>
                <a:cubicBezTo>
                  <a:pt x="3545013" y="3414385"/>
                  <a:pt x="3479383" y="3356220"/>
                  <a:pt x="3559629" y="3396343"/>
                </a:cubicBezTo>
                <a:cubicBezTo>
                  <a:pt x="3705107" y="3469082"/>
                  <a:pt x="3587367" y="3440879"/>
                  <a:pt x="3712029" y="3461657"/>
                </a:cubicBezTo>
                <a:cubicBezTo>
                  <a:pt x="3726543" y="3468914"/>
                  <a:pt x="3740657" y="3477036"/>
                  <a:pt x="3755572" y="3483428"/>
                </a:cubicBezTo>
                <a:cubicBezTo>
                  <a:pt x="3766119" y="3487948"/>
                  <a:pt x="3777196" y="3491162"/>
                  <a:pt x="3788229" y="3494314"/>
                </a:cubicBezTo>
                <a:cubicBezTo>
                  <a:pt x="3873579" y="3518700"/>
                  <a:pt x="3913303" y="3514259"/>
                  <a:pt x="4027715" y="3526971"/>
                </a:cubicBezTo>
                <a:cubicBezTo>
                  <a:pt x="4176318" y="3543482"/>
                  <a:pt x="4092890" y="3535514"/>
                  <a:pt x="4278086" y="3548743"/>
                </a:cubicBezTo>
                <a:cubicBezTo>
                  <a:pt x="4311761" y="3559967"/>
                  <a:pt x="4337744" y="3570514"/>
                  <a:pt x="4376058" y="3570514"/>
                </a:cubicBezTo>
                <a:cubicBezTo>
                  <a:pt x="4405312" y="3570514"/>
                  <a:pt x="4434115" y="3563257"/>
                  <a:pt x="4463143" y="3559628"/>
                </a:cubicBezTo>
                <a:cubicBezTo>
                  <a:pt x="4466772" y="3548742"/>
                  <a:pt x="4474029" y="3538446"/>
                  <a:pt x="4474029" y="3526971"/>
                </a:cubicBezTo>
                <a:cubicBezTo>
                  <a:pt x="4474029" y="3501313"/>
                  <a:pt x="4473993" y="3474022"/>
                  <a:pt x="4463143" y="3450771"/>
                </a:cubicBezTo>
                <a:cubicBezTo>
                  <a:pt x="4434724" y="3389874"/>
                  <a:pt x="4402967" y="3365105"/>
                  <a:pt x="4354286" y="3331028"/>
                </a:cubicBezTo>
                <a:cubicBezTo>
                  <a:pt x="4332850" y="3316023"/>
                  <a:pt x="4310743" y="3301999"/>
                  <a:pt x="4288972" y="3287485"/>
                </a:cubicBezTo>
                <a:lnTo>
                  <a:pt x="4256315" y="3265714"/>
                </a:lnTo>
                <a:cubicBezTo>
                  <a:pt x="4245429" y="3258457"/>
                  <a:pt x="4236070" y="3248080"/>
                  <a:pt x="4223658" y="3243943"/>
                </a:cubicBezTo>
                <a:lnTo>
                  <a:pt x="4191000" y="3233057"/>
                </a:lnTo>
                <a:cubicBezTo>
                  <a:pt x="4152483" y="3207378"/>
                  <a:pt x="4149993" y="3208801"/>
                  <a:pt x="4114800" y="3167743"/>
                </a:cubicBezTo>
                <a:cubicBezTo>
                  <a:pt x="4106286" y="3157810"/>
                  <a:pt x="4100286" y="3145971"/>
                  <a:pt x="4093029" y="3135085"/>
                </a:cubicBezTo>
                <a:cubicBezTo>
                  <a:pt x="4078903" y="3078582"/>
                  <a:pt x="4078787" y="3064738"/>
                  <a:pt x="4038600" y="3004457"/>
                </a:cubicBezTo>
                <a:cubicBezTo>
                  <a:pt x="4026956" y="2986990"/>
                  <a:pt x="4013670" y="2962436"/>
                  <a:pt x="3995058" y="2950028"/>
                </a:cubicBezTo>
                <a:cubicBezTo>
                  <a:pt x="3956429" y="2924275"/>
                  <a:pt x="3942955" y="2926545"/>
                  <a:pt x="3897086" y="2917371"/>
                </a:cubicBezTo>
                <a:cubicBezTo>
                  <a:pt x="3864429" y="2921000"/>
                  <a:pt x="3830520" y="2918594"/>
                  <a:pt x="3799115" y="2928257"/>
                </a:cubicBezTo>
                <a:cubicBezTo>
                  <a:pt x="3781774" y="2933593"/>
                  <a:pt x="3770336" y="2950369"/>
                  <a:pt x="3755572" y="2960914"/>
                </a:cubicBezTo>
                <a:cubicBezTo>
                  <a:pt x="3744926" y="2968518"/>
                  <a:pt x="3733801" y="2975428"/>
                  <a:pt x="3722915" y="2982685"/>
                </a:cubicBezTo>
                <a:cubicBezTo>
                  <a:pt x="3719286" y="2993571"/>
                  <a:pt x="3720143" y="3007229"/>
                  <a:pt x="3712029" y="3015343"/>
                </a:cubicBezTo>
                <a:cubicBezTo>
                  <a:pt x="3703915" y="3023457"/>
                  <a:pt x="3689211" y="3020325"/>
                  <a:pt x="3679372" y="3026228"/>
                </a:cubicBezTo>
                <a:cubicBezTo>
                  <a:pt x="3610049" y="3067821"/>
                  <a:pt x="3721451" y="3032038"/>
                  <a:pt x="3614058" y="3058885"/>
                </a:cubicBezTo>
                <a:cubicBezTo>
                  <a:pt x="3546976" y="3036526"/>
                  <a:pt x="3588285" y="3057180"/>
                  <a:pt x="3516086" y="2960914"/>
                </a:cubicBezTo>
                <a:cubicBezTo>
                  <a:pt x="3505200" y="2946400"/>
                  <a:pt x="3496258" y="2930200"/>
                  <a:pt x="3483429" y="2917371"/>
                </a:cubicBezTo>
                <a:cubicBezTo>
                  <a:pt x="3465286" y="2899228"/>
                  <a:pt x="3443232" y="2884292"/>
                  <a:pt x="3429000" y="2862943"/>
                </a:cubicBezTo>
                <a:cubicBezTo>
                  <a:pt x="3421743" y="2852057"/>
                  <a:pt x="3416480" y="2839536"/>
                  <a:pt x="3407229" y="2830285"/>
                </a:cubicBezTo>
                <a:cubicBezTo>
                  <a:pt x="3380092" y="2803147"/>
                  <a:pt x="3366717" y="2808334"/>
                  <a:pt x="3331029" y="2797628"/>
                </a:cubicBezTo>
                <a:cubicBezTo>
                  <a:pt x="3309048" y="2791034"/>
                  <a:pt x="3287486" y="2783114"/>
                  <a:pt x="3265715" y="2775857"/>
                </a:cubicBezTo>
                <a:cubicBezTo>
                  <a:pt x="3254829" y="2772228"/>
                  <a:pt x="3244190" y="2767754"/>
                  <a:pt x="3233058" y="2764971"/>
                </a:cubicBezTo>
                <a:lnTo>
                  <a:pt x="3189515" y="2754085"/>
                </a:lnTo>
                <a:cubicBezTo>
                  <a:pt x="3185886" y="2743199"/>
                  <a:pt x="3183761" y="2731691"/>
                  <a:pt x="3178629" y="2721428"/>
                </a:cubicBezTo>
                <a:cubicBezTo>
                  <a:pt x="3169197" y="2702565"/>
                  <a:pt x="3151963" y="2680502"/>
                  <a:pt x="3135086" y="2667000"/>
                </a:cubicBezTo>
                <a:cubicBezTo>
                  <a:pt x="3124870" y="2658827"/>
                  <a:pt x="3113315" y="2652485"/>
                  <a:pt x="3102429" y="2645228"/>
                </a:cubicBezTo>
                <a:cubicBezTo>
                  <a:pt x="3051371" y="2568640"/>
                  <a:pt x="3110128" y="2665757"/>
                  <a:pt x="3069772" y="2558143"/>
                </a:cubicBezTo>
                <a:cubicBezTo>
                  <a:pt x="3065178" y="2545893"/>
                  <a:pt x="3057934" y="2534000"/>
                  <a:pt x="3048000" y="2525485"/>
                </a:cubicBezTo>
                <a:cubicBezTo>
                  <a:pt x="3031936" y="2511716"/>
                  <a:pt x="3012496" y="2502290"/>
                  <a:pt x="2993572" y="2492828"/>
                </a:cubicBezTo>
                <a:cubicBezTo>
                  <a:pt x="2983309" y="2487697"/>
                  <a:pt x="2972367" y="2482659"/>
                  <a:pt x="2960915" y="2481943"/>
                </a:cubicBezTo>
                <a:cubicBezTo>
                  <a:pt x="2855829" y="2475375"/>
                  <a:pt x="2750458" y="2474686"/>
                  <a:pt x="2645229" y="2471057"/>
                </a:cubicBezTo>
                <a:cubicBezTo>
                  <a:pt x="2618505" y="2464376"/>
                  <a:pt x="2573359" y="2452356"/>
                  <a:pt x="2547258" y="2449285"/>
                </a:cubicBezTo>
                <a:cubicBezTo>
                  <a:pt x="2503863" y="2444180"/>
                  <a:pt x="2460083" y="2442974"/>
                  <a:pt x="2416629" y="2438400"/>
                </a:cubicBezTo>
                <a:cubicBezTo>
                  <a:pt x="2391112" y="2435714"/>
                  <a:pt x="2365990" y="2429737"/>
                  <a:pt x="2340429" y="2427514"/>
                </a:cubicBezTo>
                <a:cubicBezTo>
                  <a:pt x="2282477" y="2422475"/>
                  <a:pt x="2224315" y="2420257"/>
                  <a:pt x="2166258" y="2416628"/>
                </a:cubicBezTo>
                <a:cubicBezTo>
                  <a:pt x="2155372" y="2402114"/>
                  <a:pt x="2141714" y="2389313"/>
                  <a:pt x="2133600" y="2373085"/>
                </a:cubicBezTo>
                <a:cubicBezTo>
                  <a:pt x="2126909" y="2359704"/>
                  <a:pt x="2129406" y="2342924"/>
                  <a:pt x="2122715" y="2329543"/>
                </a:cubicBezTo>
                <a:cubicBezTo>
                  <a:pt x="2110814" y="2305740"/>
                  <a:pt x="2065374" y="2289143"/>
                  <a:pt x="2046515" y="2286000"/>
                </a:cubicBezTo>
                <a:cubicBezTo>
                  <a:pt x="1999848" y="2278222"/>
                  <a:pt x="1952172" y="2278743"/>
                  <a:pt x="1905000" y="2275114"/>
                </a:cubicBezTo>
                <a:cubicBezTo>
                  <a:pt x="1890486" y="2267857"/>
                  <a:pt x="1875475" y="2261519"/>
                  <a:pt x="1861458" y="2253343"/>
                </a:cubicBezTo>
                <a:cubicBezTo>
                  <a:pt x="1831889" y="2236094"/>
                  <a:pt x="1807582" y="2207217"/>
                  <a:pt x="1774372" y="2198914"/>
                </a:cubicBezTo>
                <a:cubicBezTo>
                  <a:pt x="1759858" y="2195285"/>
                  <a:pt x="1745214" y="2192138"/>
                  <a:pt x="1730829" y="2188028"/>
                </a:cubicBezTo>
                <a:cubicBezTo>
                  <a:pt x="1682754" y="2174293"/>
                  <a:pt x="1705981" y="2174556"/>
                  <a:pt x="1643743" y="2166257"/>
                </a:cubicBezTo>
                <a:cubicBezTo>
                  <a:pt x="1607596" y="2161437"/>
                  <a:pt x="1571172" y="2159000"/>
                  <a:pt x="1534886" y="2155371"/>
                </a:cubicBezTo>
                <a:cubicBezTo>
                  <a:pt x="1524000" y="2148114"/>
                  <a:pt x="1512445" y="2141773"/>
                  <a:pt x="1502229" y="2133600"/>
                </a:cubicBezTo>
                <a:cubicBezTo>
                  <a:pt x="1494215" y="2127189"/>
                  <a:pt x="1489638" y="2116418"/>
                  <a:pt x="1480458" y="2111828"/>
                </a:cubicBezTo>
                <a:cubicBezTo>
                  <a:pt x="1467077" y="2105137"/>
                  <a:pt x="1451429" y="2104571"/>
                  <a:pt x="1436915" y="2100943"/>
                </a:cubicBezTo>
                <a:cubicBezTo>
                  <a:pt x="1428378" y="2083869"/>
                  <a:pt x="1408757" y="2040128"/>
                  <a:pt x="1393372" y="2024743"/>
                </a:cubicBezTo>
                <a:cubicBezTo>
                  <a:pt x="1384121" y="2015492"/>
                  <a:pt x="1371601" y="2010228"/>
                  <a:pt x="1360715" y="2002971"/>
                </a:cubicBezTo>
                <a:cubicBezTo>
                  <a:pt x="1353458" y="1984828"/>
                  <a:pt x="1346879" y="1966399"/>
                  <a:pt x="1338943" y="1948543"/>
                </a:cubicBezTo>
                <a:cubicBezTo>
                  <a:pt x="1332352" y="1933714"/>
                  <a:pt x="1323564" y="1919915"/>
                  <a:pt x="1317172" y="1905000"/>
                </a:cubicBezTo>
                <a:cubicBezTo>
                  <a:pt x="1295976" y="1855541"/>
                  <a:pt x="1320719" y="1886776"/>
                  <a:pt x="1284515" y="1850571"/>
                </a:cubicBezTo>
                <a:cubicBezTo>
                  <a:pt x="1280886" y="1817914"/>
                  <a:pt x="1276056" y="1785368"/>
                  <a:pt x="1273629" y="1752600"/>
                </a:cubicBezTo>
                <a:cubicBezTo>
                  <a:pt x="1251673" y="1456208"/>
                  <a:pt x="1258990" y="1251087"/>
                  <a:pt x="1273629" y="914400"/>
                </a:cubicBezTo>
                <a:cubicBezTo>
                  <a:pt x="1276899" y="839184"/>
                  <a:pt x="1290133" y="826727"/>
                  <a:pt x="1306286" y="772885"/>
                </a:cubicBezTo>
                <a:cubicBezTo>
                  <a:pt x="1313877" y="747583"/>
                  <a:pt x="1320801" y="722085"/>
                  <a:pt x="1328058" y="696685"/>
                </a:cubicBezTo>
                <a:cubicBezTo>
                  <a:pt x="1331686" y="671285"/>
                  <a:pt x="1333174" y="645486"/>
                  <a:pt x="1338943" y="620485"/>
                </a:cubicBezTo>
                <a:cubicBezTo>
                  <a:pt x="1344103" y="598124"/>
                  <a:pt x="1360715" y="555171"/>
                  <a:pt x="1360715" y="555171"/>
                </a:cubicBezTo>
                <a:cubicBezTo>
                  <a:pt x="1364343" y="533400"/>
                  <a:pt x="1366247" y="511270"/>
                  <a:pt x="1371600" y="489857"/>
                </a:cubicBezTo>
                <a:cubicBezTo>
                  <a:pt x="1377166" y="467593"/>
                  <a:pt x="1388871" y="447046"/>
                  <a:pt x="1393372" y="424543"/>
                </a:cubicBezTo>
                <a:cubicBezTo>
                  <a:pt x="1397001" y="406400"/>
                  <a:pt x="1398407" y="387667"/>
                  <a:pt x="1404258" y="370114"/>
                </a:cubicBezTo>
                <a:cubicBezTo>
                  <a:pt x="1409390" y="354719"/>
                  <a:pt x="1419637" y="341486"/>
                  <a:pt x="1426029" y="326571"/>
                </a:cubicBezTo>
                <a:cubicBezTo>
                  <a:pt x="1430549" y="316024"/>
                  <a:pt x="1433286" y="304800"/>
                  <a:pt x="1436915" y="293914"/>
                </a:cubicBezTo>
                <a:cubicBezTo>
                  <a:pt x="1444794" y="246640"/>
                  <a:pt x="1448541" y="219821"/>
                  <a:pt x="1458686" y="174171"/>
                </a:cubicBezTo>
                <a:cubicBezTo>
                  <a:pt x="1461932" y="159566"/>
                  <a:pt x="1468639" y="145560"/>
                  <a:pt x="1469572" y="130628"/>
                </a:cubicBezTo>
                <a:cubicBezTo>
                  <a:pt x="1472288" y="87170"/>
                  <a:pt x="1469572" y="43543"/>
                  <a:pt x="1469572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Rectangle 17"/>
          <p:cNvSpPr/>
          <p:nvPr/>
        </p:nvSpPr>
        <p:spPr>
          <a:xfrm>
            <a:off x="4107333" y="4431836"/>
            <a:ext cx="357065" cy="160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8464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3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Sige – špiljski ukras</a:t>
            </a:r>
            <a:endParaRPr lang="hr-HR" dirty="0"/>
          </a:p>
        </p:txBody>
      </p:sp>
      <p:pic>
        <p:nvPicPr>
          <p:cNvPr id="17410" name="Picture 2" descr="https://upload.wikimedia.org/wikipedia/commons/3/34/Baracev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5078" y="70737"/>
            <a:ext cx="3868846" cy="515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 descr="sige.jp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504" y="1597890"/>
            <a:ext cx="4943334" cy="5143478"/>
          </a:xfrm>
        </p:spPr>
      </p:pic>
      <p:grpSp>
        <p:nvGrpSpPr>
          <p:cNvPr id="7" name="Group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6238" y="865033"/>
              <a:ext cx="8858250" cy="573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97149" y="2620353"/>
              <a:ext cx="1222129" cy="27748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hr-HR" dirty="0" smtClean="0">
                  <a:solidFill>
                    <a:schemeClr val="bg1"/>
                  </a:solidFill>
                </a:rPr>
                <a:t>VAPNENAC</a:t>
              </a:r>
              <a:endParaRPr lang="hr-HR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22549" y="3105592"/>
              <a:ext cx="120699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hr-HR" dirty="0" smtClean="0">
                  <a:solidFill>
                    <a:schemeClr val="bg1"/>
                  </a:solidFill>
                </a:rPr>
                <a:t>STALAKTITI</a:t>
              </a:r>
              <a:endParaRPr lang="hr-HR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68080" y="3645024"/>
              <a:ext cx="131593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hr-HR" dirty="0" smtClean="0">
                  <a:solidFill>
                    <a:schemeClr val="bg1"/>
                  </a:solidFill>
                </a:rPr>
                <a:t>STALAGMITI</a:t>
              </a:r>
              <a:endParaRPr lang="hr-HR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63465" y="5949280"/>
              <a:ext cx="132517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hr-HR" dirty="0" smtClean="0">
                  <a:solidFill>
                    <a:schemeClr val="bg1"/>
                  </a:solidFill>
                </a:rPr>
                <a:t>STALAGNATI</a:t>
              </a:r>
              <a:endParaRPr lang="hr-H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Krške planine</a:t>
            </a:r>
          </a:p>
        </p:txBody>
      </p:sp>
      <p:pic>
        <p:nvPicPr>
          <p:cNvPr id="5" name="Rezervirano mjesto sadržaja 4" descr="22053 Geografija Hrvatske_Page_05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16632"/>
            <a:ext cx="4509889" cy="3461586"/>
          </a:xfrm>
        </p:spPr>
      </p:pic>
      <p:pic>
        <p:nvPicPr>
          <p:cNvPr id="7" name="Slika 6" descr="22053 Geografija Hrvatske_Page_0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07486"/>
            <a:ext cx="4253061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Slika 5" descr="22053 Geografija Hrvatske_Page_05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630649"/>
            <a:ext cx="4612161" cy="318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58" b="-4000"/>
          <a:stretch/>
        </p:blipFill>
        <p:spPr bwMode="auto">
          <a:xfrm>
            <a:off x="107504" y="935182"/>
            <a:ext cx="4156552" cy="3018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27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18197" y="-27384"/>
            <a:ext cx="8294733" cy="2832348"/>
            <a:chOff x="-5207" y="44624"/>
            <a:chExt cx="8294733" cy="2832348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07" y="44624"/>
              <a:ext cx="8294733" cy="2832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968676" y="2507640"/>
              <a:ext cx="3183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r-HR" dirty="0" smtClean="0"/>
                <a:t>Reljefni presjek Gorske Hrvatske</a:t>
              </a:r>
              <a:endParaRPr lang="hr-HR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108520" y="4732028"/>
            <a:ext cx="9361040" cy="1865324"/>
            <a:chOff x="1" y="4656514"/>
            <a:chExt cx="9144000" cy="1822075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70"/>
            <a:stretch/>
          </p:blipFill>
          <p:spPr bwMode="auto">
            <a:xfrm>
              <a:off x="1" y="4656514"/>
              <a:ext cx="9144000" cy="1803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216386" y="6109257"/>
              <a:ext cx="347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r-HR" dirty="0" smtClean="0"/>
                <a:t>Reljefni presjek Primorske Hrvatske</a:t>
              </a:r>
              <a:endParaRPr lang="hr-HR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194220" y="2924944"/>
            <a:ext cx="877026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Font typeface="Calibri" pitchFamily="34" charset="0"/>
              <a:buChar char="–"/>
            </a:pPr>
            <a:r>
              <a:rPr lang="hr-HR" altLang="sr-Latn-RS" sz="2800" b="1" dirty="0" smtClean="0">
                <a:solidFill>
                  <a:srgbClr val="FF0000"/>
                </a:solidFill>
              </a:rPr>
              <a:t>dinarsko</a:t>
            </a:r>
            <a:r>
              <a:rPr lang="hr-HR" altLang="sr-Latn-RS" sz="2800" dirty="0" smtClean="0">
                <a:solidFill>
                  <a:prstClr val="black"/>
                </a:solidFill>
              </a:rPr>
              <a:t> </a:t>
            </a:r>
            <a:r>
              <a:rPr lang="hr-HR" altLang="sr-Latn-RS" sz="2800" b="1" dirty="0" err="1" smtClean="0">
                <a:solidFill>
                  <a:srgbClr val="FF0000"/>
                </a:solidFill>
              </a:rPr>
              <a:t>sredogorje</a:t>
            </a:r>
            <a:r>
              <a:rPr lang="hr-HR" altLang="sr-Latn-RS" sz="2800" dirty="0" smtClean="0">
                <a:solidFill>
                  <a:prstClr val="black"/>
                </a:solidFill>
              </a:rPr>
              <a:t> – 500 do 1000 m</a:t>
            </a:r>
          </a:p>
          <a:p>
            <a:pPr marL="342900" lvl="0" indent="-342900">
              <a:spcBef>
                <a:spcPts val="600"/>
              </a:spcBef>
              <a:buFont typeface="Calibri" pitchFamily="34" charset="0"/>
              <a:buChar char="–"/>
            </a:pPr>
            <a:r>
              <a:rPr lang="hr-HR" altLang="sr-Latn-RS" sz="2800" b="1" dirty="0" smtClean="0">
                <a:solidFill>
                  <a:prstClr val="black"/>
                </a:solidFill>
              </a:rPr>
              <a:t>Bukovica, </a:t>
            </a:r>
            <a:r>
              <a:rPr lang="hr-HR" altLang="sr-Latn-RS" sz="2800" b="1" dirty="0" err="1" smtClean="0">
                <a:solidFill>
                  <a:prstClr val="black"/>
                </a:solidFill>
              </a:rPr>
              <a:t>Moseč</a:t>
            </a:r>
            <a:r>
              <a:rPr lang="hr-HR" altLang="sr-Latn-RS" sz="2800" b="1" dirty="0" smtClean="0">
                <a:solidFill>
                  <a:prstClr val="black"/>
                </a:solidFill>
              </a:rPr>
              <a:t>, Svilaja, Kozjak, Mosor, </a:t>
            </a:r>
            <a:r>
              <a:rPr lang="hr-HR" altLang="sr-Latn-RS" sz="2800" b="1" dirty="0" err="1" smtClean="0">
                <a:solidFill>
                  <a:prstClr val="black"/>
                </a:solidFill>
              </a:rPr>
              <a:t>Rilić</a:t>
            </a:r>
            <a:endParaRPr lang="hr-HR" altLang="sr-Latn-RS" sz="2800" b="1" dirty="0" smtClean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600"/>
              </a:spcBef>
              <a:buFont typeface="Calibri" pitchFamily="34" charset="0"/>
              <a:buChar char="–"/>
            </a:pPr>
            <a:r>
              <a:rPr lang="hr-HR" altLang="sr-Latn-RS" sz="2800" dirty="0" smtClean="0">
                <a:solidFill>
                  <a:prstClr val="black"/>
                </a:solidFill>
              </a:rPr>
              <a:t>smjer pružanja SZ - JI</a:t>
            </a:r>
            <a:endParaRPr lang="hr-HR" altLang="sr-Latn-RS" sz="2800" dirty="0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5163" y="5690890"/>
            <a:ext cx="84562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5163" y="5877272"/>
            <a:ext cx="84562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587592" y="907586"/>
            <a:ext cx="10848224" cy="5113702"/>
            <a:chOff x="-860511" y="745863"/>
            <a:chExt cx="10848224" cy="511370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40000">
              <a:off x="-860511" y="745863"/>
              <a:ext cx="10567778" cy="5113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Freeform 19"/>
            <p:cNvSpPr/>
            <p:nvPr/>
          </p:nvSpPr>
          <p:spPr>
            <a:xfrm>
              <a:off x="4283968" y="1309890"/>
              <a:ext cx="5703745" cy="4271255"/>
            </a:xfrm>
            <a:custGeom>
              <a:avLst/>
              <a:gdLst>
                <a:gd name="connsiteX0" fmla="*/ 852528 w 5703745"/>
                <a:gd name="connsiteY0" fmla="*/ 41917 h 4271255"/>
                <a:gd name="connsiteX1" fmla="*/ 192128 w 5703745"/>
                <a:gd name="connsiteY1" fmla="*/ 80017 h 4271255"/>
                <a:gd name="connsiteX2" fmla="*/ 1628 w 5703745"/>
                <a:gd name="connsiteY2" fmla="*/ 295917 h 4271255"/>
                <a:gd name="connsiteX3" fmla="*/ 268328 w 5703745"/>
                <a:gd name="connsiteY3" fmla="*/ 689617 h 4271255"/>
                <a:gd name="connsiteX4" fmla="*/ 1512928 w 5703745"/>
                <a:gd name="connsiteY4" fmla="*/ 2188217 h 4271255"/>
                <a:gd name="connsiteX5" fmla="*/ 1843128 w 5703745"/>
                <a:gd name="connsiteY5" fmla="*/ 2747017 h 4271255"/>
                <a:gd name="connsiteX6" fmla="*/ 2871828 w 5703745"/>
                <a:gd name="connsiteY6" fmla="*/ 3204217 h 4271255"/>
                <a:gd name="connsiteX7" fmla="*/ 4954628 w 5703745"/>
                <a:gd name="connsiteY7" fmla="*/ 4258317 h 4271255"/>
                <a:gd name="connsiteX8" fmla="*/ 5665828 w 5703745"/>
                <a:gd name="connsiteY8" fmla="*/ 2404117 h 4271255"/>
                <a:gd name="connsiteX9" fmla="*/ 3951328 w 5703745"/>
                <a:gd name="connsiteY9" fmla="*/ 1515117 h 4271255"/>
                <a:gd name="connsiteX10" fmla="*/ 2173328 w 5703745"/>
                <a:gd name="connsiteY10" fmla="*/ 651517 h 4271255"/>
                <a:gd name="connsiteX11" fmla="*/ 852528 w 5703745"/>
                <a:gd name="connsiteY11" fmla="*/ 41917 h 427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3745" h="4271255">
                  <a:moveTo>
                    <a:pt x="852528" y="41917"/>
                  </a:moveTo>
                  <a:cubicBezTo>
                    <a:pt x="522328" y="-53333"/>
                    <a:pt x="333945" y="37684"/>
                    <a:pt x="192128" y="80017"/>
                  </a:cubicBezTo>
                  <a:cubicBezTo>
                    <a:pt x="50311" y="122350"/>
                    <a:pt x="-11072" y="194317"/>
                    <a:pt x="1628" y="295917"/>
                  </a:cubicBezTo>
                  <a:cubicBezTo>
                    <a:pt x="14328" y="397517"/>
                    <a:pt x="16445" y="374234"/>
                    <a:pt x="268328" y="689617"/>
                  </a:cubicBezTo>
                  <a:cubicBezTo>
                    <a:pt x="520211" y="1005000"/>
                    <a:pt x="1250461" y="1845317"/>
                    <a:pt x="1512928" y="2188217"/>
                  </a:cubicBezTo>
                  <a:cubicBezTo>
                    <a:pt x="1775395" y="2531117"/>
                    <a:pt x="1616645" y="2577684"/>
                    <a:pt x="1843128" y="2747017"/>
                  </a:cubicBezTo>
                  <a:cubicBezTo>
                    <a:pt x="2069611" y="2916350"/>
                    <a:pt x="2353245" y="2952334"/>
                    <a:pt x="2871828" y="3204217"/>
                  </a:cubicBezTo>
                  <a:cubicBezTo>
                    <a:pt x="3390411" y="3456100"/>
                    <a:pt x="4488961" y="4391667"/>
                    <a:pt x="4954628" y="4258317"/>
                  </a:cubicBezTo>
                  <a:cubicBezTo>
                    <a:pt x="5420295" y="4124967"/>
                    <a:pt x="5833045" y="2861317"/>
                    <a:pt x="5665828" y="2404117"/>
                  </a:cubicBezTo>
                  <a:cubicBezTo>
                    <a:pt x="5498611" y="1946917"/>
                    <a:pt x="4533411" y="1807217"/>
                    <a:pt x="3951328" y="1515117"/>
                  </a:cubicBezTo>
                  <a:cubicBezTo>
                    <a:pt x="3369245" y="1223017"/>
                    <a:pt x="2689795" y="894934"/>
                    <a:pt x="2173328" y="651517"/>
                  </a:cubicBezTo>
                  <a:cubicBezTo>
                    <a:pt x="1656861" y="408100"/>
                    <a:pt x="1182728" y="137167"/>
                    <a:pt x="852528" y="419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2" name="Rectangle 1"/>
          <p:cNvSpPr/>
          <p:nvPr/>
        </p:nvSpPr>
        <p:spPr>
          <a:xfrm>
            <a:off x="-396552" y="5013176"/>
            <a:ext cx="4572000" cy="1785104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1">
              <a:spcBef>
                <a:spcPts val="1200"/>
              </a:spcBef>
            </a:pPr>
            <a:r>
              <a:rPr lang="hr-HR" b="1" dirty="0">
                <a:solidFill>
                  <a:srgbClr val="FF0000"/>
                </a:solidFill>
              </a:rPr>
              <a:t>flišna pobrđa </a:t>
            </a:r>
            <a:r>
              <a:rPr lang="hr-HR" dirty="0"/>
              <a:t>– (siva) </a:t>
            </a:r>
            <a:r>
              <a:rPr lang="hr-HR" b="1" dirty="0"/>
              <a:t>Istra, Vinodol i Kašteli</a:t>
            </a:r>
          </a:p>
          <a:p>
            <a:pPr lvl="1">
              <a:spcBef>
                <a:spcPts val="1200"/>
              </a:spcBef>
            </a:pPr>
            <a:r>
              <a:rPr lang="hr-HR" b="1" dirty="0">
                <a:solidFill>
                  <a:srgbClr val="FF0000"/>
                </a:solidFill>
              </a:rPr>
              <a:t>udoline u </a:t>
            </a:r>
            <a:r>
              <a:rPr lang="hr-HR" b="1" dirty="0" err="1">
                <a:solidFill>
                  <a:srgbClr val="FF0000"/>
                </a:solidFill>
              </a:rPr>
              <a:t>flišu</a:t>
            </a:r>
            <a:r>
              <a:rPr lang="hr-HR" b="1" dirty="0">
                <a:solidFill>
                  <a:srgbClr val="FF0000"/>
                </a:solidFill>
              </a:rPr>
              <a:t> </a:t>
            </a:r>
            <a:r>
              <a:rPr lang="hr-HR" dirty="0"/>
              <a:t>– </a:t>
            </a:r>
            <a:r>
              <a:rPr lang="hr-HR" b="1" dirty="0"/>
              <a:t>Vinodol, Konavli, Ravni kotari, Rab i </a:t>
            </a:r>
            <a:r>
              <a:rPr lang="hr-HR" b="1" dirty="0" smtClean="0"/>
              <a:t>Krk</a:t>
            </a:r>
          </a:p>
          <a:p>
            <a:pPr lvl="1">
              <a:spcBef>
                <a:spcPts val="1200"/>
              </a:spcBef>
            </a:pPr>
            <a:r>
              <a:rPr lang="hr-HR" b="1" dirty="0" smtClean="0">
                <a:solidFill>
                  <a:srgbClr val="FF0000"/>
                </a:solidFill>
              </a:rPr>
              <a:t>les </a:t>
            </a:r>
            <a:r>
              <a:rPr lang="hr-HR" dirty="0" smtClean="0"/>
              <a:t>– </a:t>
            </a:r>
            <a:r>
              <a:rPr lang="hr-HR" altLang="sr-Latn-RS" b="1" dirty="0" smtClean="0"/>
              <a:t>Susak, </a:t>
            </a:r>
            <a:r>
              <a:rPr lang="hr-HR" altLang="sr-Latn-RS" b="1" dirty="0"/>
              <a:t>Unije, SZ dio Ravnih </a:t>
            </a:r>
            <a:r>
              <a:rPr lang="hr-HR" altLang="sr-Latn-RS" b="1" dirty="0" smtClean="0"/>
              <a:t>kotara</a:t>
            </a:r>
            <a:endParaRPr lang="hr-HR" altLang="sr-Latn-RS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5097264" y="1309890"/>
            <a:ext cx="4005064" cy="1719143"/>
            <a:chOff x="4788024" y="1412776"/>
            <a:chExt cx="4005064" cy="171914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32" t="17950" r="4721" b="54064"/>
            <a:stretch/>
          </p:blipFill>
          <p:spPr bwMode="auto">
            <a:xfrm>
              <a:off x="4846486" y="1484784"/>
              <a:ext cx="3946602" cy="1647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788024" y="1412776"/>
              <a:ext cx="50405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24" name="Oval 23"/>
          <p:cNvSpPr/>
          <p:nvPr/>
        </p:nvSpPr>
        <p:spPr>
          <a:xfrm>
            <a:off x="4235436" y="2963533"/>
            <a:ext cx="210855" cy="21085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1</a:t>
            </a:r>
            <a:endParaRPr lang="hr-HR" sz="1400" dirty="0"/>
          </a:p>
        </p:txBody>
      </p:sp>
      <p:sp>
        <p:nvSpPr>
          <p:cNvPr id="25" name="Oval 24"/>
          <p:cNvSpPr/>
          <p:nvPr/>
        </p:nvSpPr>
        <p:spPr>
          <a:xfrm>
            <a:off x="2900703" y="1844824"/>
            <a:ext cx="210855" cy="21085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2</a:t>
            </a:r>
            <a:endParaRPr lang="hr-HR" sz="1400" dirty="0"/>
          </a:p>
        </p:txBody>
      </p:sp>
      <p:sp>
        <p:nvSpPr>
          <p:cNvPr id="26" name="Oval 25"/>
          <p:cNvSpPr/>
          <p:nvPr/>
        </p:nvSpPr>
        <p:spPr>
          <a:xfrm>
            <a:off x="2820864" y="1983200"/>
            <a:ext cx="210855" cy="21085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3</a:t>
            </a:r>
            <a:endParaRPr lang="hr-HR" sz="1400" dirty="0"/>
          </a:p>
        </p:txBody>
      </p:sp>
      <p:sp>
        <p:nvSpPr>
          <p:cNvPr id="27" name="Oval 26"/>
          <p:cNvSpPr/>
          <p:nvPr/>
        </p:nvSpPr>
        <p:spPr>
          <a:xfrm>
            <a:off x="2350039" y="476672"/>
            <a:ext cx="210855" cy="21085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4</a:t>
            </a:r>
          </a:p>
        </p:txBody>
      </p:sp>
      <p:sp>
        <p:nvSpPr>
          <p:cNvPr id="28" name="Oval 27"/>
          <p:cNvSpPr/>
          <p:nvPr/>
        </p:nvSpPr>
        <p:spPr>
          <a:xfrm>
            <a:off x="3057119" y="646088"/>
            <a:ext cx="210855" cy="21085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5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423465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err="1" smtClean="0"/>
              <a:t>Fliš</a:t>
            </a:r>
            <a:endParaRPr lang="hr-HR" sz="28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0" y="836712"/>
            <a:ext cx="9144000" cy="597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600" b="1" dirty="0" smtClean="0">
                <a:solidFill>
                  <a:srgbClr val="FF0000"/>
                </a:solidFill>
              </a:rPr>
              <a:t>FLIŠ </a:t>
            </a:r>
            <a:r>
              <a:rPr lang="hr-HR" sz="2600" dirty="0"/>
              <a:t>– nepropusni sediment na kojemu se izmjenjuju lapori, pješčenjaci, glina i konglomerat, a </a:t>
            </a:r>
            <a:r>
              <a:rPr lang="hr-HR" sz="2600" b="1" dirty="0">
                <a:solidFill>
                  <a:srgbClr val="FF0000"/>
                </a:solidFill>
              </a:rPr>
              <a:t>nastaje </a:t>
            </a:r>
            <a:r>
              <a:rPr lang="hr-HR" sz="2600" b="1" dirty="0" smtClean="0">
                <a:solidFill>
                  <a:srgbClr val="FF0000"/>
                </a:solidFill>
              </a:rPr>
              <a:t>taloženjem </a:t>
            </a:r>
            <a:r>
              <a:rPr lang="hr-HR" sz="2600" b="1" dirty="0">
                <a:solidFill>
                  <a:srgbClr val="FF0000"/>
                </a:solidFill>
              </a:rPr>
              <a:t>čestica različite </a:t>
            </a:r>
            <a:r>
              <a:rPr lang="hr-HR" sz="2600" b="1" dirty="0" smtClean="0">
                <a:solidFill>
                  <a:srgbClr val="FF0000"/>
                </a:solidFill>
              </a:rPr>
              <a:t>veličine</a:t>
            </a:r>
          </a:p>
          <a:p>
            <a:r>
              <a:rPr lang="hr-HR" sz="2600" dirty="0"/>
              <a:t>flišna područja su </a:t>
            </a:r>
            <a:r>
              <a:rPr lang="hr-HR" sz="2600" b="1" dirty="0"/>
              <a:t>važna poljoprivredna područja </a:t>
            </a:r>
            <a:r>
              <a:rPr lang="hr-HR" sz="2600" dirty="0"/>
              <a:t>– </a:t>
            </a:r>
            <a:r>
              <a:rPr lang="hr-HR" sz="2600" b="1" dirty="0">
                <a:solidFill>
                  <a:srgbClr val="FF0000"/>
                </a:solidFill>
              </a:rPr>
              <a:t>vodonepropusna i plodna </a:t>
            </a:r>
            <a:r>
              <a:rPr lang="hr-HR" sz="2600" b="1" dirty="0" smtClean="0">
                <a:solidFill>
                  <a:srgbClr val="FF0000"/>
                </a:solidFill>
              </a:rPr>
              <a:t>tla</a:t>
            </a:r>
          </a:p>
          <a:p>
            <a:pPr>
              <a:spcBef>
                <a:spcPts val="2400"/>
              </a:spcBef>
            </a:pPr>
            <a:r>
              <a:rPr lang="hr-HR" sz="2600" b="1" dirty="0" smtClean="0">
                <a:solidFill>
                  <a:srgbClr val="FF0000"/>
                </a:solidFill>
              </a:rPr>
              <a:t>FLIŠNI RELJEFNI OBLICI:</a:t>
            </a:r>
          </a:p>
          <a:p>
            <a:pPr lvl="1"/>
            <a:r>
              <a:rPr lang="hr-HR" sz="2600" dirty="0" smtClean="0"/>
              <a:t>flišna pobrđa – (siva) </a:t>
            </a:r>
            <a:r>
              <a:rPr lang="hr-HR" sz="2600" b="1" dirty="0" smtClean="0"/>
              <a:t>Istra, Vinodol i Kašteli</a:t>
            </a:r>
          </a:p>
          <a:p>
            <a:pPr lvl="1"/>
            <a:r>
              <a:rPr lang="hr-HR" sz="2600" dirty="0" smtClean="0"/>
              <a:t>udoline u </a:t>
            </a:r>
            <a:r>
              <a:rPr lang="hr-HR" sz="2600" dirty="0" err="1" smtClean="0"/>
              <a:t>flišu</a:t>
            </a:r>
            <a:r>
              <a:rPr lang="hr-HR" sz="2600" dirty="0" smtClean="0"/>
              <a:t> – </a:t>
            </a:r>
            <a:r>
              <a:rPr lang="hr-HR" sz="2600" b="1" dirty="0" smtClean="0"/>
              <a:t>Vinodol, Konavli, Ravni kotari, Rab i Krk</a:t>
            </a:r>
          </a:p>
          <a:p>
            <a:pPr>
              <a:spcBef>
                <a:spcPts val="1800"/>
              </a:spcBef>
            </a:pPr>
            <a:r>
              <a:rPr lang="hr-HR" sz="2600" b="1" dirty="0" smtClean="0">
                <a:solidFill>
                  <a:srgbClr val="FF0000"/>
                </a:solidFill>
              </a:rPr>
              <a:t>LES</a:t>
            </a:r>
            <a:r>
              <a:rPr lang="hr-HR" sz="2600" dirty="0" smtClean="0"/>
              <a:t> – sediment eolskog podrijetla</a:t>
            </a:r>
          </a:p>
          <a:p>
            <a:pPr lvl="1"/>
            <a:r>
              <a:rPr lang="hr-HR" sz="2600" dirty="0" smtClean="0"/>
              <a:t>na lesu nastaju </a:t>
            </a:r>
            <a:r>
              <a:rPr lang="hr-HR" sz="2600" b="1" dirty="0" smtClean="0">
                <a:solidFill>
                  <a:srgbClr val="FF0000"/>
                </a:solidFill>
              </a:rPr>
              <a:t>plodna tla</a:t>
            </a:r>
          </a:p>
          <a:p>
            <a:pPr lvl="1"/>
            <a:r>
              <a:rPr lang="hr-HR" altLang="sr-Latn-RS" sz="2600" b="1" dirty="0"/>
              <a:t>Susak, Unije, SZ dio Ravnih </a:t>
            </a:r>
            <a:r>
              <a:rPr lang="hr-HR" altLang="sr-Latn-RS" sz="2600" b="1" dirty="0" smtClean="0"/>
              <a:t>kotara</a:t>
            </a:r>
            <a:endParaRPr lang="hr-HR" altLang="sr-Latn-RS" sz="2600" b="1" dirty="0"/>
          </a:p>
        </p:txBody>
      </p:sp>
    </p:spTree>
    <p:extLst>
      <p:ext uri="{BB962C8B-B14F-4D97-AF65-F5344CB8AC3E}">
        <p14:creationId xmlns:p14="http://schemas.microsoft.com/office/powerpoint/2010/main" val="151237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Geološka prošlost Hrvatske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864096"/>
            <a:ext cx="6543249" cy="6165304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buFont typeface="Calibri" pitchFamily="34" charset="0"/>
              <a:buChar char="–"/>
            </a:pPr>
            <a:r>
              <a:rPr lang="hr-HR" sz="2200" dirty="0" smtClean="0"/>
              <a:t>u </a:t>
            </a:r>
            <a:r>
              <a:rPr lang="hr-H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mezozoiku</a:t>
            </a:r>
            <a:r>
              <a:rPr lang="hr-HR" sz="2200" dirty="0" smtClean="0"/>
              <a:t> (prije 250 do 65 mil. god) velike dijelove kopna RH prekrivalo je more</a:t>
            </a:r>
          </a:p>
          <a:p>
            <a:pPr lvl="1">
              <a:spcBef>
                <a:spcPts val="600"/>
              </a:spcBef>
            </a:pPr>
            <a:r>
              <a:rPr lang="hr-HR" sz="1800" dirty="0" smtClean="0"/>
              <a:t>na dnu mora su se taložile velike količine morskih organizama od kojih su nastali </a:t>
            </a:r>
            <a:r>
              <a:rPr lang="hr-HR" sz="1800" b="1" dirty="0" smtClean="0">
                <a:solidFill>
                  <a:srgbClr val="FF0000"/>
                </a:solidFill>
              </a:rPr>
              <a:t>vapnenci</a:t>
            </a:r>
            <a:r>
              <a:rPr lang="hr-HR" sz="1800" dirty="0" smtClean="0"/>
              <a:t> i </a:t>
            </a:r>
            <a:r>
              <a:rPr lang="hr-HR" sz="1800" b="1" dirty="0" smtClean="0">
                <a:solidFill>
                  <a:srgbClr val="FF0000"/>
                </a:solidFill>
              </a:rPr>
              <a:t>dolomiti</a:t>
            </a:r>
            <a:r>
              <a:rPr lang="hr-HR" sz="1800" dirty="0" smtClean="0"/>
              <a:t> koji čine </a:t>
            </a:r>
            <a:r>
              <a:rPr lang="hr-HR" sz="1800" b="1" dirty="0" smtClean="0"/>
              <a:t>95% površinskih stijena Hrvatske</a:t>
            </a:r>
          </a:p>
          <a:p>
            <a:pPr lvl="0">
              <a:spcBef>
                <a:spcPts val="600"/>
              </a:spcBef>
              <a:buFont typeface="Calibri" pitchFamily="34" charset="0"/>
              <a:buChar char="–"/>
            </a:pPr>
            <a:r>
              <a:rPr lang="hr-HR" sz="2200" dirty="0" smtClean="0"/>
              <a:t>krajem </a:t>
            </a:r>
            <a:r>
              <a:rPr lang="hr-H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mezozoika</a:t>
            </a:r>
            <a:r>
              <a:rPr lang="hr-HR" sz="2200" dirty="0" smtClean="0"/>
              <a:t> – tektonika ploča – izdižu se planine (Dinaridi) te se oblikuje Jadran i Panonska zavala</a:t>
            </a:r>
          </a:p>
          <a:p>
            <a:pPr lvl="0">
              <a:spcBef>
                <a:spcPts val="600"/>
              </a:spcBef>
              <a:buFont typeface="Calibri" pitchFamily="34" charset="0"/>
              <a:buChar char="–"/>
            </a:pPr>
            <a:r>
              <a:rPr lang="hr-HR" sz="2200" dirty="0" smtClean="0"/>
              <a:t>krajem </a:t>
            </a:r>
            <a:r>
              <a:rPr lang="hr-HR" sz="2200" b="1" dirty="0" smtClean="0">
                <a:solidFill>
                  <a:srgbClr val="FF0000"/>
                </a:solidFill>
              </a:rPr>
              <a:t>pleistocena</a:t>
            </a:r>
            <a:r>
              <a:rPr lang="hr-HR" sz="2200" dirty="0" smtClean="0"/>
              <a:t> (prije 1 mil. god) – smjena ledenih doba i zatopljenja </a:t>
            </a:r>
          </a:p>
          <a:p>
            <a:pPr lvl="1">
              <a:spcBef>
                <a:spcPts val="600"/>
              </a:spcBef>
            </a:pPr>
            <a:r>
              <a:rPr lang="hr-HR" sz="2200" b="1" dirty="0" smtClean="0"/>
              <a:t>ledenjaci</a:t>
            </a:r>
            <a:r>
              <a:rPr lang="hr-HR" sz="2200" dirty="0" smtClean="0"/>
              <a:t> formiraju dijelove Velebita (Paklenica)</a:t>
            </a:r>
          </a:p>
          <a:p>
            <a:pPr lvl="1">
              <a:spcBef>
                <a:spcPts val="600"/>
              </a:spcBef>
            </a:pPr>
            <a:r>
              <a:rPr lang="hr-HR" sz="2200" b="1" dirty="0" smtClean="0"/>
              <a:t>prapor</a:t>
            </a:r>
            <a:r>
              <a:rPr lang="hr-HR" sz="2200" dirty="0" smtClean="0"/>
              <a:t> (les) se taloži nošenjem vjetra – Slavonija, Ravni kotari, Baranja, Podunavlje</a:t>
            </a:r>
          </a:p>
          <a:p>
            <a:pPr lvl="0">
              <a:spcBef>
                <a:spcPts val="600"/>
              </a:spcBef>
              <a:buFont typeface="Calibri" pitchFamily="34" charset="0"/>
              <a:buChar char="–"/>
            </a:pPr>
            <a:r>
              <a:rPr lang="hr-HR" sz="2200" b="1" dirty="0" smtClean="0">
                <a:solidFill>
                  <a:srgbClr val="FF0000"/>
                </a:solidFill>
              </a:rPr>
              <a:t>posljednje ledeno doba </a:t>
            </a:r>
            <a:r>
              <a:rPr lang="hr-HR" sz="2200" dirty="0" smtClean="0"/>
              <a:t>(prije 11 800 god) – </a:t>
            </a:r>
            <a:r>
              <a:rPr lang="hr-HR" sz="2200" b="1" dirty="0" smtClean="0">
                <a:solidFill>
                  <a:srgbClr val="FF0000"/>
                </a:solidFill>
              </a:rPr>
              <a:t>razina Jadrana se diže za 121 m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– nastaje današnja obala – 1246 otoka i otočića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543249" y="44624"/>
            <a:ext cx="2459981" cy="6771476"/>
            <a:chOff x="3851920" y="44624"/>
            <a:chExt cx="2459981" cy="6771476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51921" y="44624"/>
              <a:ext cx="2459980" cy="2132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51920" y="2176910"/>
              <a:ext cx="2459981" cy="4639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/>
          <p:cNvSpPr/>
          <p:nvPr/>
        </p:nvSpPr>
        <p:spPr>
          <a:xfrm>
            <a:off x="6804248" y="2176910"/>
            <a:ext cx="2214307" cy="1468114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Rectangle 1"/>
          <p:cNvSpPr/>
          <p:nvPr/>
        </p:nvSpPr>
        <p:spPr>
          <a:xfrm>
            <a:off x="7668344" y="870620"/>
            <a:ext cx="1350211" cy="288032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566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mtClean="0"/>
              <a:t>Reljef u flišu i lesu</a:t>
            </a:r>
          </a:p>
        </p:txBody>
      </p:sp>
      <p:pic>
        <p:nvPicPr>
          <p:cNvPr id="7" name="Rezervirano mjesto sadržaja 6" descr="Untitled-1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1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3" y="3431825"/>
            <a:ext cx="4821683" cy="3219183"/>
          </a:xfrm>
        </p:spPr>
      </p:pic>
      <p:pic>
        <p:nvPicPr>
          <p:cNvPr id="8" name="Slika 7" descr="kontakt krša i fliša 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74767"/>
            <a:ext cx="4821683" cy="324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82233" y="2640826"/>
            <a:ext cx="3985711" cy="4009628"/>
            <a:chOff x="184359" y="1988840"/>
            <a:chExt cx="3985711" cy="4009628"/>
          </a:xfrm>
        </p:grpSpPr>
        <p:pic>
          <p:nvPicPr>
            <p:cNvPr id="9" name="Slika 8" descr="22053 Geografija Hrvatske_Page_051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93" y="1988840"/>
              <a:ext cx="3965077" cy="4009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kstniOkvir 9"/>
            <p:cNvSpPr txBox="1">
              <a:spLocks noChangeArrowheads="1"/>
            </p:cNvSpPr>
            <p:nvPr/>
          </p:nvSpPr>
          <p:spPr bwMode="auto">
            <a:xfrm>
              <a:off x="184359" y="5659914"/>
              <a:ext cx="110921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hr-HR" altLang="sr-Latn-RS" sz="1600" dirty="0">
                  <a:latin typeface="+mj-lt"/>
                </a:rPr>
                <a:t>Otok </a:t>
              </a:r>
              <a:r>
                <a:rPr lang="hr-HR" altLang="sr-Latn-RS" sz="1600" dirty="0" smtClean="0">
                  <a:latin typeface="+mj-lt"/>
                </a:rPr>
                <a:t>Susak</a:t>
              </a:r>
              <a:endParaRPr lang="hr-HR" altLang="sr-Latn-RS" sz="1600" dirty="0">
                <a:latin typeface="+mj-lt"/>
              </a:endParaRPr>
            </a:p>
          </p:txBody>
        </p:sp>
      </p:grpSp>
      <p:sp>
        <p:nvSpPr>
          <p:cNvPr id="11" name="TekstniOkvir 10"/>
          <p:cNvSpPr txBox="1">
            <a:spLocks noChangeArrowheads="1"/>
          </p:cNvSpPr>
          <p:nvPr/>
        </p:nvSpPr>
        <p:spPr bwMode="auto">
          <a:xfrm>
            <a:off x="4170070" y="3000375"/>
            <a:ext cx="50206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dirty="0" smtClean="0">
                <a:latin typeface="+mj-lt"/>
              </a:rPr>
              <a:t>Rab</a:t>
            </a:r>
            <a:endParaRPr lang="hr-HR" altLang="sr-Latn-RS" sz="1600" dirty="0">
              <a:latin typeface="+mj-lt"/>
            </a:endParaRPr>
          </a:p>
        </p:txBody>
      </p:sp>
      <p:sp>
        <p:nvSpPr>
          <p:cNvPr id="12" name="TekstniOkvir 11"/>
          <p:cNvSpPr txBox="1">
            <a:spLocks noChangeArrowheads="1"/>
          </p:cNvSpPr>
          <p:nvPr/>
        </p:nvSpPr>
        <p:spPr bwMode="auto">
          <a:xfrm>
            <a:off x="4187329" y="6311900"/>
            <a:ext cx="84119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dirty="0" smtClean="0">
                <a:latin typeface="+mj-lt"/>
              </a:rPr>
              <a:t>Konavle</a:t>
            </a:r>
            <a:endParaRPr lang="hr-HR" altLang="sr-Latn-R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03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mtClean="0"/>
              <a:t>Podmorski reljef</a:t>
            </a:r>
          </a:p>
        </p:txBody>
      </p:sp>
      <p:pic>
        <p:nvPicPr>
          <p:cNvPr id="5" name="Rezervirano mjesto sadržaja 4" descr="22053 Geografija Hrvatske_Page_049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8289">
            <a:off x="631381" y="2142618"/>
            <a:ext cx="8436650" cy="3843599"/>
          </a:xfrm>
        </p:spPr>
      </p:pic>
      <p:sp>
        <p:nvSpPr>
          <p:cNvPr id="4" name="Rezervirano mjesto teksta 3"/>
          <p:cNvSpPr>
            <a:spLocks noGrp="1"/>
          </p:cNvSpPr>
          <p:nvPr>
            <p:ph type="body" sz="half" idx="4294967295"/>
          </p:nvPr>
        </p:nvSpPr>
        <p:spPr>
          <a:xfrm>
            <a:off x="0" y="784746"/>
            <a:ext cx="9144000" cy="1708150"/>
          </a:xfrm>
        </p:spPr>
        <p:txBody>
          <a:bodyPr>
            <a:noAutofit/>
          </a:bodyPr>
          <a:lstStyle/>
          <a:p>
            <a:r>
              <a:rPr lang="hr-HR" altLang="sr-Latn-RS" sz="2400" dirty="0" smtClean="0"/>
              <a:t>nastanak – 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transgresija mora </a:t>
            </a:r>
            <a:r>
              <a:rPr lang="hr-HR" altLang="sr-Latn-RS" sz="2400" dirty="0" smtClean="0"/>
              <a:t>nakon ledenog doba za 121 m (±5 m)</a:t>
            </a:r>
          </a:p>
          <a:p>
            <a:r>
              <a:rPr lang="hr-HR" altLang="sr-Latn-RS" sz="2400" b="1" dirty="0" smtClean="0">
                <a:solidFill>
                  <a:srgbClr val="FF0000"/>
                </a:solidFill>
              </a:rPr>
              <a:t>dalmatinski tip obale </a:t>
            </a:r>
            <a:r>
              <a:rPr lang="hr-HR" altLang="sr-Latn-RS" sz="2400" b="1" dirty="0" smtClean="0"/>
              <a:t>–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 </a:t>
            </a:r>
            <a:r>
              <a:rPr lang="hr-HR" altLang="sr-Latn-RS" sz="2400" dirty="0" smtClean="0"/>
              <a:t>otoci antiklinale </a:t>
            </a:r>
            <a:r>
              <a:rPr lang="hr-HR" altLang="sr-Latn-RS" sz="2400" dirty="0"/>
              <a:t>a kanali sinklinale</a:t>
            </a:r>
          </a:p>
          <a:p>
            <a:endParaRPr lang="hr-HR" altLang="sr-Latn-RS" sz="2400" b="1" dirty="0" smtClean="0">
              <a:solidFill>
                <a:srgbClr val="FF0000"/>
              </a:solidFill>
            </a:endParaRPr>
          </a:p>
          <a:p>
            <a:endParaRPr lang="hr-HR" altLang="sr-Latn-RS" sz="2400" dirty="0" smtClean="0"/>
          </a:p>
          <a:p>
            <a:endParaRPr lang="hr-HR" altLang="sr-Latn-R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353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colorTemperature colorTemp="7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480" y="58986"/>
            <a:ext cx="5667040" cy="674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4931229" y="1915886"/>
            <a:ext cx="2405742" cy="2209800"/>
          </a:xfrm>
          <a:custGeom>
            <a:avLst/>
            <a:gdLst>
              <a:gd name="connsiteX0" fmla="*/ 1317171 w 2405742"/>
              <a:gd name="connsiteY0" fmla="*/ 1589314 h 2209800"/>
              <a:gd name="connsiteX1" fmla="*/ 1230085 w 2405742"/>
              <a:gd name="connsiteY1" fmla="*/ 1556657 h 2209800"/>
              <a:gd name="connsiteX2" fmla="*/ 1164771 w 2405742"/>
              <a:gd name="connsiteY2" fmla="*/ 1534885 h 2209800"/>
              <a:gd name="connsiteX3" fmla="*/ 1121228 w 2405742"/>
              <a:gd name="connsiteY3" fmla="*/ 1447800 h 2209800"/>
              <a:gd name="connsiteX4" fmla="*/ 1110342 w 2405742"/>
              <a:gd name="connsiteY4" fmla="*/ 1404257 h 2209800"/>
              <a:gd name="connsiteX5" fmla="*/ 1088571 w 2405742"/>
              <a:gd name="connsiteY5" fmla="*/ 1382485 h 2209800"/>
              <a:gd name="connsiteX6" fmla="*/ 1066800 w 2405742"/>
              <a:gd name="connsiteY6" fmla="*/ 1317171 h 2209800"/>
              <a:gd name="connsiteX7" fmla="*/ 1055914 w 2405742"/>
              <a:gd name="connsiteY7" fmla="*/ 1186543 h 2209800"/>
              <a:gd name="connsiteX8" fmla="*/ 1001485 w 2405742"/>
              <a:gd name="connsiteY8" fmla="*/ 1088571 h 2209800"/>
              <a:gd name="connsiteX9" fmla="*/ 936171 w 2405742"/>
              <a:gd name="connsiteY9" fmla="*/ 1023257 h 2209800"/>
              <a:gd name="connsiteX10" fmla="*/ 478971 w 2405742"/>
              <a:gd name="connsiteY10" fmla="*/ 990600 h 2209800"/>
              <a:gd name="connsiteX11" fmla="*/ 446314 w 2405742"/>
              <a:gd name="connsiteY11" fmla="*/ 936171 h 2209800"/>
              <a:gd name="connsiteX12" fmla="*/ 337457 w 2405742"/>
              <a:gd name="connsiteY12" fmla="*/ 849085 h 2209800"/>
              <a:gd name="connsiteX13" fmla="*/ 304800 w 2405742"/>
              <a:gd name="connsiteY13" fmla="*/ 838200 h 2209800"/>
              <a:gd name="connsiteX14" fmla="*/ 217714 w 2405742"/>
              <a:gd name="connsiteY14" fmla="*/ 805543 h 2209800"/>
              <a:gd name="connsiteX15" fmla="*/ 152400 w 2405742"/>
              <a:gd name="connsiteY15" fmla="*/ 783771 h 2209800"/>
              <a:gd name="connsiteX16" fmla="*/ 87085 w 2405742"/>
              <a:gd name="connsiteY16" fmla="*/ 674914 h 2209800"/>
              <a:gd name="connsiteX17" fmla="*/ 76200 w 2405742"/>
              <a:gd name="connsiteY17" fmla="*/ 642257 h 2209800"/>
              <a:gd name="connsiteX18" fmla="*/ 54428 w 2405742"/>
              <a:gd name="connsiteY18" fmla="*/ 478971 h 2209800"/>
              <a:gd name="connsiteX19" fmla="*/ 43542 w 2405742"/>
              <a:gd name="connsiteY19" fmla="*/ 446314 h 2209800"/>
              <a:gd name="connsiteX20" fmla="*/ 21771 w 2405742"/>
              <a:gd name="connsiteY20" fmla="*/ 413657 h 2209800"/>
              <a:gd name="connsiteX21" fmla="*/ 0 w 2405742"/>
              <a:gd name="connsiteY21" fmla="*/ 348343 h 2209800"/>
              <a:gd name="connsiteX22" fmla="*/ 32657 w 2405742"/>
              <a:gd name="connsiteY22" fmla="*/ 337457 h 2209800"/>
              <a:gd name="connsiteX23" fmla="*/ 108857 w 2405742"/>
              <a:gd name="connsiteY23" fmla="*/ 326571 h 2209800"/>
              <a:gd name="connsiteX24" fmla="*/ 130628 w 2405742"/>
              <a:gd name="connsiteY24" fmla="*/ 293914 h 2209800"/>
              <a:gd name="connsiteX25" fmla="*/ 141514 w 2405742"/>
              <a:gd name="connsiteY25" fmla="*/ 239485 h 2209800"/>
              <a:gd name="connsiteX26" fmla="*/ 185057 w 2405742"/>
              <a:gd name="connsiteY26" fmla="*/ 228600 h 2209800"/>
              <a:gd name="connsiteX27" fmla="*/ 206828 w 2405742"/>
              <a:gd name="connsiteY27" fmla="*/ 163285 h 2209800"/>
              <a:gd name="connsiteX28" fmla="*/ 217714 w 2405742"/>
              <a:gd name="connsiteY28" fmla="*/ 119743 h 2209800"/>
              <a:gd name="connsiteX29" fmla="*/ 293914 w 2405742"/>
              <a:gd name="connsiteY29" fmla="*/ 108857 h 2209800"/>
              <a:gd name="connsiteX30" fmla="*/ 337457 w 2405742"/>
              <a:gd name="connsiteY30" fmla="*/ 65314 h 2209800"/>
              <a:gd name="connsiteX31" fmla="*/ 370114 w 2405742"/>
              <a:gd name="connsiteY31" fmla="*/ 10885 h 2209800"/>
              <a:gd name="connsiteX32" fmla="*/ 402771 w 2405742"/>
              <a:gd name="connsiteY32" fmla="*/ 0 h 2209800"/>
              <a:gd name="connsiteX33" fmla="*/ 468085 w 2405742"/>
              <a:gd name="connsiteY33" fmla="*/ 10885 h 2209800"/>
              <a:gd name="connsiteX34" fmla="*/ 533400 w 2405742"/>
              <a:gd name="connsiteY34" fmla="*/ 43543 h 2209800"/>
              <a:gd name="connsiteX35" fmla="*/ 609600 w 2405742"/>
              <a:gd name="connsiteY35" fmla="*/ 54428 h 2209800"/>
              <a:gd name="connsiteX36" fmla="*/ 664028 w 2405742"/>
              <a:gd name="connsiteY36" fmla="*/ 65314 h 2209800"/>
              <a:gd name="connsiteX37" fmla="*/ 696685 w 2405742"/>
              <a:gd name="connsiteY37" fmla="*/ 119743 h 2209800"/>
              <a:gd name="connsiteX38" fmla="*/ 740228 w 2405742"/>
              <a:gd name="connsiteY38" fmla="*/ 185057 h 2209800"/>
              <a:gd name="connsiteX39" fmla="*/ 794657 w 2405742"/>
              <a:gd name="connsiteY39" fmla="*/ 250371 h 2209800"/>
              <a:gd name="connsiteX40" fmla="*/ 827314 w 2405742"/>
              <a:gd name="connsiteY40" fmla="*/ 261257 h 2209800"/>
              <a:gd name="connsiteX41" fmla="*/ 816428 w 2405742"/>
              <a:gd name="connsiteY41" fmla="*/ 326571 h 2209800"/>
              <a:gd name="connsiteX42" fmla="*/ 674914 w 2405742"/>
              <a:gd name="connsiteY42" fmla="*/ 370114 h 2209800"/>
              <a:gd name="connsiteX43" fmla="*/ 707571 w 2405742"/>
              <a:gd name="connsiteY43" fmla="*/ 489857 h 2209800"/>
              <a:gd name="connsiteX44" fmla="*/ 772885 w 2405742"/>
              <a:gd name="connsiteY44" fmla="*/ 511628 h 2209800"/>
              <a:gd name="connsiteX45" fmla="*/ 816428 w 2405742"/>
              <a:gd name="connsiteY45" fmla="*/ 500743 h 2209800"/>
              <a:gd name="connsiteX46" fmla="*/ 838200 w 2405742"/>
              <a:gd name="connsiteY46" fmla="*/ 478971 h 2209800"/>
              <a:gd name="connsiteX47" fmla="*/ 1023257 w 2405742"/>
              <a:gd name="connsiteY47" fmla="*/ 489857 h 2209800"/>
              <a:gd name="connsiteX48" fmla="*/ 1034142 w 2405742"/>
              <a:gd name="connsiteY48" fmla="*/ 598714 h 2209800"/>
              <a:gd name="connsiteX49" fmla="*/ 1045028 w 2405742"/>
              <a:gd name="connsiteY49" fmla="*/ 631371 h 2209800"/>
              <a:gd name="connsiteX50" fmla="*/ 1077685 w 2405742"/>
              <a:gd name="connsiteY50" fmla="*/ 653143 h 2209800"/>
              <a:gd name="connsiteX51" fmla="*/ 1175657 w 2405742"/>
              <a:gd name="connsiteY51" fmla="*/ 642257 h 2209800"/>
              <a:gd name="connsiteX52" fmla="*/ 1251857 w 2405742"/>
              <a:gd name="connsiteY52" fmla="*/ 609600 h 2209800"/>
              <a:gd name="connsiteX53" fmla="*/ 1589314 w 2405742"/>
              <a:gd name="connsiteY53" fmla="*/ 620485 h 2209800"/>
              <a:gd name="connsiteX54" fmla="*/ 1621971 w 2405742"/>
              <a:gd name="connsiteY54" fmla="*/ 631371 h 2209800"/>
              <a:gd name="connsiteX55" fmla="*/ 1665514 w 2405742"/>
              <a:gd name="connsiteY55" fmla="*/ 642257 h 2209800"/>
              <a:gd name="connsiteX56" fmla="*/ 1687285 w 2405742"/>
              <a:gd name="connsiteY56" fmla="*/ 674914 h 2209800"/>
              <a:gd name="connsiteX57" fmla="*/ 1698171 w 2405742"/>
              <a:gd name="connsiteY57" fmla="*/ 707571 h 2209800"/>
              <a:gd name="connsiteX58" fmla="*/ 1785257 w 2405742"/>
              <a:gd name="connsiteY58" fmla="*/ 772885 h 2209800"/>
              <a:gd name="connsiteX59" fmla="*/ 1817914 w 2405742"/>
              <a:gd name="connsiteY59" fmla="*/ 783771 h 2209800"/>
              <a:gd name="connsiteX60" fmla="*/ 1883228 w 2405742"/>
              <a:gd name="connsiteY60" fmla="*/ 794657 h 2209800"/>
              <a:gd name="connsiteX61" fmla="*/ 1905000 w 2405742"/>
              <a:gd name="connsiteY61" fmla="*/ 816428 h 2209800"/>
              <a:gd name="connsiteX62" fmla="*/ 1915885 w 2405742"/>
              <a:gd name="connsiteY62" fmla="*/ 849085 h 2209800"/>
              <a:gd name="connsiteX63" fmla="*/ 1937657 w 2405742"/>
              <a:gd name="connsiteY63" fmla="*/ 892628 h 2209800"/>
              <a:gd name="connsiteX64" fmla="*/ 1948542 w 2405742"/>
              <a:gd name="connsiteY64" fmla="*/ 925285 h 2209800"/>
              <a:gd name="connsiteX65" fmla="*/ 1970314 w 2405742"/>
              <a:gd name="connsiteY65" fmla="*/ 947057 h 2209800"/>
              <a:gd name="connsiteX66" fmla="*/ 1992085 w 2405742"/>
              <a:gd name="connsiteY66" fmla="*/ 979714 h 2209800"/>
              <a:gd name="connsiteX67" fmla="*/ 2035628 w 2405742"/>
              <a:gd name="connsiteY67" fmla="*/ 1023257 h 2209800"/>
              <a:gd name="connsiteX68" fmla="*/ 2057400 w 2405742"/>
              <a:gd name="connsiteY68" fmla="*/ 1088571 h 2209800"/>
              <a:gd name="connsiteX69" fmla="*/ 2111828 w 2405742"/>
              <a:gd name="connsiteY69" fmla="*/ 1143000 h 2209800"/>
              <a:gd name="connsiteX70" fmla="*/ 2166257 w 2405742"/>
              <a:gd name="connsiteY70" fmla="*/ 1186543 h 2209800"/>
              <a:gd name="connsiteX71" fmla="*/ 2198914 w 2405742"/>
              <a:gd name="connsiteY71" fmla="*/ 1251857 h 2209800"/>
              <a:gd name="connsiteX72" fmla="*/ 2220685 w 2405742"/>
              <a:gd name="connsiteY72" fmla="*/ 1284514 h 2209800"/>
              <a:gd name="connsiteX73" fmla="*/ 2188028 w 2405742"/>
              <a:gd name="connsiteY73" fmla="*/ 1404257 h 2209800"/>
              <a:gd name="connsiteX74" fmla="*/ 2166257 w 2405742"/>
              <a:gd name="connsiteY74" fmla="*/ 1436914 h 2209800"/>
              <a:gd name="connsiteX75" fmla="*/ 2177142 w 2405742"/>
              <a:gd name="connsiteY75" fmla="*/ 1578428 h 2209800"/>
              <a:gd name="connsiteX76" fmla="*/ 2198914 w 2405742"/>
              <a:gd name="connsiteY76" fmla="*/ 1687285 h 2209800"/>
              <a:gd name="connsiteX77" fmla="*/ 2220685 w 2405742"/>
              <a:gd name="connsiteY77" fmla="*/ 1709057 h 2209800"/>
              <a:gd name="connsiteX78" fmla="*/ 2231571 w 2405742"/>
              <a:gd name="connsiteY78" fmla="*/ 1763485 h 2209800"/>
              <a:gd name="connsiteX79" fmla="*/ 2242457 w 2405742"/>
              <a:gd name="connsiteY79" fmla="*/ 1839685 h 2209800"/>
              <a:gd name="connsiteX80" fmla="*/ 2264228 w 2405742"/>
              <a:gd name="connsiteY80" fmla="*/ 1861457 h 2209800"/>
              <a:gd name="connsiteX81" fmla="*/ 2296885 w 2405742"/>
              <a:gd name="connsiteY81" fmla="*/ 1926771 h 2209800"/>
              <a:gd name="connsiteX82" fmla="*/ 2318657 w 2405742"/>
              <a:gd name="connsiteY82" fmla="*/ 1948543 h 2209800"/>
              <a:gd name="connsiteX83" fmla="*/ 2362200 w 2405742"/>
              <a:gd name="connsiteY83" fmla="*/ 2013857 h 2209800"/>
              <a:gd name="connsiteX84" fmla="*/ 2383971 w 2405742"/>
              <a:gd name="connsiteY84" fmla="*/ 2046514 h 2209800"/>
              <a:gd name="connsiteX85" fmla="*/ 2405742 w 2405742"/>
              <a:gd name="connsiteY85" fmla="*/ 2133600 h 2209800"/>
              <a:gd name="connsiteX86" fmla="*/ 2394857 w 2405742"/>
              <a:gd name="connsiteY86" fmla="*/ 2166257 h 2209800"/>
              <a:gd name="connsiteX87" fmla="*/ 2373085 w 2405742"/>
              <a:gd name="connsiteY87" fmla="*/ 2188028 h 2209800"/>
              <a:gd name="connsiteX88" fmla="*/ 2362200 w 2405742"/>
              <a:gd name="connsiteY88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405742" h="2209800">
                <a:moveTo>
                  <a:pt x="1317171" y="1589314"/>
                </a:moveTo>
                <a:cubicBezTo>
                  <a:pt x="1188138" y="1563507"/>
                  <a:pt x="1321818" y="1597427"/>
                  <a:pt x="1230085" y="1556657"/>
                </a:cubicBezTo>
                <a:cubicBezTo>
                  <a:pt x="1209114" y="1547336"/>
                  <a:pt x="1164771" y="1534885"/>
                  <a:pt x="1164771" y="1534885"/>
                </a:cubicBezTo>
                <a:cubicBezTo>
                  <a:pt x="1139755" y="1459834"/>
                  <a:pt x="1159228" y="1485798"/>
                  <a:pt x="1121228" y="1447800"/>
                </a:cubicBezTo>
                <a:cubicBezTo>
                  <a:pt x="1117599" y="1433286"/>
                  <a:pt x="1117033" y="1417639"/>
                  <a:pt x="1110342" y="1404257"/>
                </a:cubicBezTo>
                <a:cubicBezTo>
                  <a:pt x="1105752" y="1395077"/>
                  <a:pt x="1093161" y="1391665"/>
                  <a:pt x="1088571" y="1382485"/>
                </a:cubicBezTo>
                <a:cubicBezTo>
                  <a:pt x="1078308" y="1361959"/>
                  <a:pt x="1066800" y="1317171"/>
                  <a:pt x="1066800" y="1317171"/>
                </a:cubicBezTo>
                <a:cubicBezTo>
                  <a:pt x="1063171" y="1273628"/>
                  <a:pt x="1061689" y="1229853"/>
                  <a:pt x="1055914" y="1186543"/>
                </a:cubicBezTo>
                <a:cubicBezTo>
                  <a:pt x="1051327" y="1152140"/>
                  <a:pt x="1018162" y="1110807"/>
                  <a:pt x="1001485" y="1088571"/>
                </a:cubicBezTo>
                <a:cubicBezTo>
                  <a:pt x="981672" y="1062153"/>
                  <a:pt x="969002" y="1035195"/>
                  <a:pt x="936171" y="1023257"/>
                </a:cubicBezTo>
                <a:cubicBezTo>
                  <a:pt x="799663" y="973617"/>
                  <a:pt x="588946" y="993834"/>
                  <a:pt x="478971" y="990600"/>
                </a:cubicBezTo>
                <a:cubicBezTo>
                  <a:pt x="398523" y="910148"/>
                  <a:pt x="516977" y="1035099"/>
                  <a:pt x="446314" y="936171"/>
                </a:cubicBezTo>
                <a:cubicBezTo>
                  <a:pt x="427735" y="910160"/>
                  <a:pt x="364442" y="858079"/>
                  <a:pt x="337457" y="849085"/>
                </a:cubicBezTo>
                <a:lnTo>
                  <a:pt x="304800" y="838200"/>
                </a:lnTo>
                <a:cubicBezTo>
                  <a:pt x="247966" y="800310"/>
                  <a:pt x="297390" y="827273"/>
                  <a:pt x="217714" y="805543"/>
                </a:cubicBezTo>
                <a:cubicBezTo>
                  <a:pt x="195574" y="799505"/>
                  <a:pt x="152400" y="783771"/>
                  <a:pt x="152400" y="783771"/>
                </a:cubicBezTo>
                <a:cubicBezTo>
                  <a:pt x="92631" y="724002"/>
                  <a:pt x="115347" y="759700"/>
                  <a:pt x="87085" y="674914"/>
                </a:cubicBezTo>
                <a:lnTo>
                  <a:pt x="76200" y="642257"/>
                </a:lnTo>
                <a:cubicBezTo>
                  <a:pt x="67640" y="548097"/>
                  <a:pt x="73661" y="546285"/>
                  <a:pt x="54428" y="478971"/>
                </a:cubicBezTo>
                <a:cubicBezTo>
                  <a:pt x="51276" y="467938"/>
                  <a:pt x="48674" y="456577"/>
                  <a:pt x="43542" y="446314"/>
                </a:cubicBezTo>
                <a:cubicBezTo>
                  <a:pt x="37691" y="434612"/>
                  <a:pt x="27084" y="425612"/>
                  <a:pt x="21771" y="413657"/>
                </a:cubicBezTo>
                <a:cubicBezTo>
                  <a:pt x="12451" y="392686"/>
                  <a:pt x="0" y="348343"/>
                  <a:pt x="0" y="348343"/>
                </a:cubicBezTo>
                <a:cubicBezTo>
                  <a:pt x="10886" y="344714"/>
                  <a:pt x="21405" y="339707"/>
                  <a:pt x="32657" y="337457"/>
                </a:cubicBezTo>
                <a:cubicBezTo>
                  <a:pt x="57817" y="332425"/>
                  <a:pt x="85411" y="336992"/>
                  <a:pt x="108857" y="326571"/>
                </a:cubicBezTo>
                <a:cubicBezTo>
                  <a:pt x="120812" y="321258"/>
                  <a:pt x="123371" y="304800"/>
                  <a:pt x="130628" y="293914"/>
                </a:cubicBezTo>
                <a:cubicBezTo>
                  <a:pt x="134257" y="275771"/>
                  <a:pt x="129669" y="253699"/>
                  <a:pt x="141514" y="239485"/>
                </a:cubicBezTo>
                <a:cubicBezTo>
                  <a:pt x="151092" y="227992"/>
                  <a:pt x="175321" y="239959"/>
                  <a:pt x="185057" y="228600"/>
                </a:cubicBezTo>
                <a:cubicBezTo>
                  <a:pt x="199992" y="211176"/>
                  <a:pt x="201262" y="185549"/>
                  <a:pt x="206828" y="163285"/>
                </a:cubicBezTo>
                <a:cubicBezTo>
                  <a:pt x="210457" y="148771"/>
                  <a:pt x="205027" y="127672"/>
                  <a:pt x="217714" y="119743"/>
                </a:cubicBezTo>
                <a:cubicBezTo>
                  <a:pt x="239472" y="106144"/>
                  <a:pt x="268514" y="112486"/>
                  <a:pt x="293914" y="108857"/>
                </a:cubicBezTo>
                <a:cubicBezTo>
                  <a:pt x="308428" y="94343"/>
                  <a:pt x="330966" y="84787"/>
                  <a:pt x="337457" y="65314"/>
                </a:cubicBezTo>
                <a:cubicBezTo>
                  <a:pt x="346019" y="39626"/>
                  <a:pt x="345209" y="25828"/>
                  <a:pt x="370114" y="10885"/>
                </a:cubicBezTo>
                <a:cubicBezTo>
                  <a:pt x="379953" y="4982"/>
                  <a:pt x="391885" y="3628"/>
                  <a:pt x="402771" y="0"/>
                </a:cubicBezTo>
                <a:cubicBezTo>
                  <a:pt x="424542" y="3628"/>
                  <a:pt x="447146" y="3905"/>
                  <a:pt x="468085" y="10885"/>
                </a:cubicBezTo>
                <a:cubicBezTo>
                  <a:pt x="564417" y="42996"/>
                  <a:pt x="440857" y="25035"/>
                  <a:pt x="533400" y="43543"/>
                </a:cubicBezTo>
                <a:cubicBezTo>
                  <a:pt x="558560" y="48575"/>
                  <a:pt x="584291" y="50210"/>
                  <a:pt x="609600" y="54428"/>
                </a:cubicBezTo>
                <a:cubicBezTo>
                  <a:pt x="627850" y="57470"/>
                  <a:pt x="645885" y="61685"/>
                  <a:pt x="664028" y="65314"/>
                </a:cubicBezTo>
                <a:cubicBezTo>
                  <a:pt x="712874" y="114157"/>
                  <a:pt x="661357" y="56152"/>
                  <a:pt x="696685" y="119743"/>
                </a:cubicBezTo>
                <a:cubicBezTo>
                  <a:pt x="709392" y="142616"/>
                  <a:pt x="725714" y="163286"/>
                  <a:pt x="740228" y="185057"/>
                </a:cubicBezTo>
                <a:cubicBezTo>
                  <a:pt x="756292" y="209153"/>
                  <a:pt x="769513" y="233608"/>
                  <a:pt x="794657" y="250371"/>
                </a:cubicBezTo>
                <a:cubicBezTo>
                  <a:pt x="804204" y="256736"/>
                  <a:pt x="816428" y="257628"/>
                  <a:pt x="827314" y="261257"/>
                </a:cubicBezTo>
                <a:cubicBezTo>
                  <a:pt x="823685" y="283028"/>
                  <a:pt x="835493" y="315450"/>
                  <a:pt x="816428" y="326571"/>
                </a:cubicBezTo>
                <a:cubicBezTo>
                  <a:pt x="612335" y="445625"/>
                  <a:pt x="742198" y="269187"/>
                  <a:pt x="674914" y="370114"/>
                </a:cubicBezTo>
                <a:cubicBezTo>
                  <a:pt x="677341" y="389532"/>
                  <a:pt x="674081" y="468926"/>
                  <a:pt x="707571" y="489857"/>
                </a:cubicBezTo>
                <a:cubicBezTo>
                  <a:pt x="727032" y="502020"/>
                  <a:pt x="772885" y="511628"/>
                  <a:pt x="772885" y="511628"/>
                </a:cubicBezTo>
                <a:cubicBezTo>
                  <a:pt x="787399" y="508000"/>
                  <a:pt x="803046" y="507434"/>
                  <a:pt x="816428" y="500743"/>
                </a:cubicBezTo>
                <a:cubicBezTo>
                  <a:pt x="825608" y="496153"/>
                  <a:pt x="827951" y="479510"/>
                  <a:pt x="838200" y="478971"/>
                </a:cubicBezTo>
                <a:lnTo>
                  <a:pt x="1023257" y="489857"/>
                </a:lnTo>
                <a:cubicBezTo>
                  <a:pt x="1026885" y="526143"/>
                  <a:pt x="1028597" y="562671"/>
                  <a:pt x="1034142" y="598714"/>
                </a:cubicBezTo>
                <a:cubicBezTo>
                  <a:pt x="1035887" y="610055"/>
                  <a:pt x="1037860" y="622411"/>
                  <a:pt x="1045028" y="631371"/>
                </a:cubicBezTo>
                <a:cubicBezTo>
                  <a:pt x="1053201" y="641587"/>
                  <a:pt x="1066799" y="645886"/>
                  <a:pt x="1077685" y="653143"/>
                </a:cubicBezTo>
                <a:cubicBezTo>
                  <a:pt x="1110342" y="649514"/>
                  <a:pt x="1143246" y="647659"/>
                  <a:pt x="1175657" y="642257"/>
                </a:cubicBezTo>
                <a:cubicBezTo>
                  <a:pt x="1199681" y="638253"/>
                  <a:pt x="1232031" y="619513"/>
                  <a:pt x="1251857" y="609600"/>
                </a:cubicBezTo>
                <a:cubicBezTo>
                  <a:pt x="1364343" y="613228"/>
                  <a:pt x="1476964" y="613876"/>
                  <a:pt x="1589314" y="620485"/>
                </a:cubicBezTo>
                <a:cubicBezTo>
                  <a:pt x="1600769" y="621159"/>
                  <a:pt x="1610938" y="628219"/>
                  <a:pt x="1621971" y="631371"/>
                </a:cubicBezTo>
                <a:cubicBezTo>
                  <a:pt x="1636356" y="635481"/>
                  <a:pt x="1651000" y="638628"/>
                  <a:pt x="1665514" y="642257"/>
                </a:cubicBezTo>
                <a:cubicBezTo>
                  <a:pt x="1672771" y="653143"/>
                  <a:pt x="1681434" y="663212"/>
                  <a:pt x="1687285" y="674914"/>
                </a:cubicBezTo>
                <a:cubicBezTo>
                  <a:pt x="1692417" y="685177"/>
                  <a:pt x="1691502" y="698234"/>
                  <a:pt x="1698171" y="707571"/>
                </a:cubicBezTo>
                <a:cubicBezTo>
                  <a:pt x="1724778" y="744820"/>
                  <a:pt x="1745815" y="755981"/>
                  <a:pt x="1785257" y="772885"/>
                </a:cubicBezTo>
                <a:cubicBezTo>
                  <a:pt x="1795804" y="777405"/>
                  <a:pt x="1806713" y="781282"/>
                  <a:pt x="1817914" y="783771"/>
                </a:cubicBezTo>
                <a:cubicBezTo>
                  <a:pt x="1839460" y="788559"/>
                  <a:pt x="1861457" y="791028"/>
                  <a:pt x="1883228" y="794657"/>
                </a:cubicBezTo>
                <a:cubicBezTo>
                  <a:pt x="1890485" y="801914"/>
                  <a:pt x="1899720" y="807627"/>
                  <a:pt x="1905000" y="816428"/>
                </a:cubicBezTo>
                <a:cubicBezTo>
                  <a:pt x="1910904" y="826267"/>
                  <a:pt x="1911365" y="838538"/>
                  <a:pt x="1915885" y="849085"/>
                </a:cubicBezTo>
                <a:cubicBezTo>
                  <a:pt x="1922277" y="864001"/>
                  <a:pt x="1931265" y="877712"/>
                  <a:pt x="1937657" y="892628"/>
                </a:cubicBezTo>
                <a:cubicBezTo>
                  <a:pt x="1942177" y="903175"/>
                  <a:pt x="1942639" y="915446"/>
                  <a:pt x="1948542" y="925285"/>
                </a:cubicBezTo>
                <a:cubicBezTo>
                  <a:pt x="1953822" y="934086"/>
                  <a:pt x="1963903" y="939043"/>
                  <a:pt x="1970314" y="947057"/>
                </a:cubicBezTo>
                <a:cubicBezTo>
                  <a:pt x="1978487" y="957273"/>
                  <a:pt x="1983571" y="969781"/>
                  <a:pt x="1992085" y="979714"/>
                </a:cubicBezTo>
                <a:cubicBezTo>
                  <a:pt x="2005443" y="995299"/>
                  <a:pt x="2035628" y="1023257"/>
                  <a:pt x="2035628" y="1023257"/>
                </a:cubicBezTo>
                <a:cubicBezTo>
                  <a:pt x="2042885" y="1045028"/>
                  <a:pt x="2041173" y="1072343"/>
                  <a:pt x="2057400" y="1088571"/>
                </a:cubicBezTo>
                <a:cubicBezTo>
                  <a:pt x="2075543" y="1106714"/>
                  <a:pt x="2090479" y="1128768"/>
                  <a:pt x="2111828" y="1143000"/>
                </a:cubicBezTo>
                <a:cubicBezTo>
                  <a:pt x="2136077" y="1159166"/>
                  <a:pt x="2148530" y="1164384"/>
                  <a:pt x="2166257" y="1186543"/>
                </a:cubicBezTo>
                <a:cubicBezTo>
                  <a:pt x="2207850" y="1238535"/>
                  <a:pt x="2172088" y="1198204"/>
                  <a:pt x="2198914" y="1251857"/>
                </a:cubicBezTo>
                <a:cubicBezTo>
                  <a:pt x="2204765" y="1263559"/>
                  <a:pt x="2213428" y="1273628"/>
                  <a:pt x="2220685" y="1284514"/>
                </a:cubicBezTo>
                <a:cubicBezTo>
                  <a:pt x="2214843" y="1313729"/>
                  <a:pt x="2203815" y="1380577"/>
                  <a:pt x="2188028" y="1404257"/>
                </a:cubicBezTo>
                <a:lnTo>
                  <a:pt x="2166257" y="1436914"/>
                </a:lnTo>
                <a:cubicBezTo>
                  <a:pt x="2169885" y="1484085"/>
                  <a:pt x="2172434" y="1531352"/>
                  <a:pt x="2177142" y="1578428"/>
                </a:cubicBezTo>
                <a:cubicBezTo>
                  <a:pt x="2178350" y="1590510"/>
                  <a:pt x="2184968" y="1664041"/>
                  <a:pt x="2198914" y="1687285"/>
                </a:cubicBezTo>
                <a:cubicBezTo>
                  <a:pt x="2204194" y="1696086"/>
                  <a:pt x="2213428" y="1701800"/>
                  <a:pt x="2220685" y="1709057"/>
                </a:cubicBezTo>
                <a:cubicBezTo>
                  <a:pt x="2224314" y="1727200"/>
                  <a:pt x="2228529" y="1745235"/>
                  <a:pt x="2231571" y="1763485"/>
                </a:cubicBezTo>
                <a:cubicBezTo>
                  <a:pt x="2235789" y="1788794"/>
                  <a:pt x="2234343" y="1815344"/>
                  <a:pt x="2242457" y="1839685"/>
                </a:cubicBezTo>
                <a:cubicBezTo>
                  <a:pt x="2245702" y="1849422"/>
                  <a:pt x="2256971" y="1854200"/>
                  <a:pt x="2264228" y="1861457"/>
                </a:cubicBezTo>
                <a:cubicBezTo>
                  <a:pt x="2275726" y="1895949"/>
                  <a:pt x="2272769" y="1896626"/>
                  <a:pt x="2296885" y="1926771"/>
                </a:cubicBezTo>
                <a:cubicBezTo>
                  <a:pt x="2303296" y="1934785"/>
                  <a:pt x="2312499" y="1940332"/>
                  <a:pt x="2318657" y="1948543"/>
                </a:cubicBezTo>
                <a:cubicBezTo>
                  <a:pt x="2334357" y="1969476"/>
                  <a:pt x="2347686" y="1992086"/>
                  <a:pt x="2362200" y="2013857"/>
                </a:cubicBezTo>
                <a:cubicBezTo>
                  <a:pt x="2369457" y="2024743"/>
                  <a:pt x="2379834" y="2034103"/>
                  <a:pt x="2383971" y="2046514"/>
                </a:cubicBezTo>
                <a:cubicBezTo>
                  <a:pt x="2400708" y="2096724"/>
                  <a:pt x="2392607" y="2067919"/>
                  <a:pt x="2405742" y="2133600"/>
                </a:cubicBezTo>
                <a:cubicBezTo>
                  <a:pt x="2402114" y="2144486"/>
                  <a:pt x="2400761" y="2156418"/>
                  <a:pt x="2394857" y="2166257"/>
                </a:cubicBezTo>
                <a:cubicBezTo>
                  <a:pt x="2389577" y="2175058"/>
                  <a:pt x="2379243" y="2179817"/>
                  <a:pt x="2373085" y="2188028"/>
                </a:cubicBezTo>
                <a:cubicBezTo>
                  <a:pt x="2368217" y="2194519"/>
                  <a:pt x="2365828" y="2202543"/>
                  <a:pt x="2362200" y="220980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Freeform 3"/>
          <p:cNvSpPr/>
          <p:nvPr/>
        </p:nvSpPr>
        <p:spPr>
          <a:xfrm>
            <a:off x="4013064" y="701305"/>
            <a:ext cx="3353824" cy="3561937"/>
          </a:xfrm>
          <a:custGeom>
            <a:avLst/>
            <a:gdLst>
              <a:gd name="connsiteX0" fmla="*/ 2803372 w 3353824"/>
              <a:gd name="connsiteY0" fmla="*/ 3561937 h 3561937"/>
              <a:gd name="connsiteX1" fmla="*/ 2838998 w 3353824"/>
              <a:gd name="connsiteY1" fmla="*/ 3431308 h 3561937"/>
              <a:gd name="connsiteX2" fmla="*/ 2862749 w 3353824"/>
              <a:gd name="connsiteY2" fmla="*/ 3395682 h 3561937"/>
              <a:gd name="connsiteX3" fmla="*/ 2862749 w 3353824"/>
              <a:gd name="connsiteY3" fmla="*/ 3253178 h 3561937"/>
              <a:gd name="connsiteX4" fmla="*/ 2850874 w 3353824"/>
              <a:gd name="connsiteY4" fmla="*/ 3217552 h 3561937"/>
              <a:gd name="connsiteX5" fmla="*/ 2791497 w 3353824"/>
              <a:gd name="connsiteY5" fmla="*/ 3205677 h 3561937"/>
              <a:gd name="connsiteX6" fmla="*/ 2720245 w 3353824"/>
              <a:gd name="connsiteY6" fmla="*/ 3134425 h 3561937"/>
              <a:gd name="connsiteX7" fmla="*/ 2684619 w 3353824"/>
              <a:gd name="connsiteY7" fmla="*/ 3051298 h 3561937"/>
              <a:gd name="connsiteX8" fmla="*/ 2660868 w 3353824"/>
              <a:gd name="connsiteY8" fmla="*/ 3015672 h 3561937"/>
              <a:gd name="connsiteX9" fmla="*/ 2625242 w 3353824"/>
              <a:gd name="connsiteY9" fmla="*/ 2991921 h 3561937"/>
              <a:gd name="connsiteX10" fmla="*/ 2553991 w 3353824"/>
              <a:gd name="connsiteY10" fmla="*/ 2944420 h 3561937"/>
              <a:gd name="connsiteX11" fmla="*/ 2518365 w 3353824"/>
              <a:gd name="connsiteY11" fmla="*/ 2920669 h 3561937"/>
              <a:gd name="connsiteX12" fmla="*/ 2423362 w 3353824"/>
              <a:gd name="connsiteY12" fmla="*/ 2908794 h 3561937"/>
              <a:gd name="connsiteX13" fmla="*/ 2411487 w 3353824"/>
              <a:gd name="connsiteY13" fmla="*/ 2873168 h 3561937"/>
              <a:gd name="connsiteX14" fmla="*/ 2375861 w 3353824"/>
              <a:gd name="connsiteY14" fmla="*/ 2837542 h 3561937"/>
              <a:gd name="connsiteX15" fmla="*/ 2162105 w 3353824"/>
              <a:gd name="connsiteY15" fmla="*/ 2778165 h 3561937"/>
              <a:gd name="connsiteX16" fmla="*/ 2055227 w 3353824"/>
              <a:gd name="connsiteY16" fmla="*/ 2706913 h 3561937"/>
              <a:gd name="connsiteX17" fmla="*/ 2019601 w 3353824"/>
              <a:gd name="connsiteY17" fmla="*/ 2683163 h 3561937"/>
              <a:gd name="connsiteX18" fmla="*/ 1948349 w 3353824"/>
              <a:gd name="connsiteY18" fmla="*/ 2659412 h 3561937"/>
              <a:gd name="connsiteX19" fmla="*/ 1865222 w 3353824"/>
              <a:gd name="connsiteY19" fmla="*/ 2611911 h 3561937"/>
              <a:gd name="connsiteX20" fmla="*/ 1829596 w 3353824"/>
              <a:gd name="connsiteY20" fmla="*/ 2600035 h 3561937"/>
              <a:gd name="connsiteX21" fmla="*/ 1793970 w 3353824"/>
              <a:gd name="connsiteY21" fmla="*/ 2576285 h 3561937"/>
              <a:gd name="connsiteX22" fmla="*/ 1734593 w 3353824"/>
              <a:gd name="connsiteY22" fmla="*/ 2564409 h 3561937"/>
              <a:gd name="connsiteX23" fmla="*/ 1663341 w 3353824"/>
              <a:gd name="connsiteY23" fmla="*/ 2540659 h 3561937"/>
              <a:gd name="connsiteX24" fmla="*/ 1663341 w 3353824"/>
              <a:gd name="connsiteY24" fmla="*/ 2457531 h 3561937"/>
              <a:gd name="connsiteX25" fmla="*/ 1698967 w 3353824"/>
              <a:gd name="connsiteY25" fmla="*/ 2433781 h 3561937"/>
              <a:gd name="connsiteX26" fmla="*/ 1770219 w 3353824"/>
              <a:gd name="connsiteY26" fmla="*/ 2410030 h 3561937"/>
              <a:gd name="connsiteX27" fmla="*/ 1817720 w 3353824"/>
              <a:gd name="connsiteY27" fmla="*/ 2338778 h 3561937"/>
              <a:gd name="connsiteX28" fmla="*/ 1841471 w 3353824"/>
              <a:gd name="connsiteY28" fmla="*/ 2303152 h 3561937"/>
              <a:gd name="connsiteX29" fmla="*/ 1793970 w 3353824"/>
              <a:gd name="connsiteY29" fmla="*/ 2291277 h 3561937"/>
              <a:gd name="connsiteX30" fmla="*/ 1758344 w 3353824"/>
              <a:gd name="connsiteY30" fmla="*/ 2279401 h 3561937"/>
              <a:gd name="connsiteX31" fmla="*/ 1687092 w 3353824"/>
              <a:gd name="connsiteY31" fmla="*/ 2291277 h 3561937"/>
              <a:gd name="connsiteX32" fmla="*/ 1390209 w 3353824"/>
              <a:gd name="connsiteY32" fmla="*/ 2267526 h 3561937"/>
              <a:gd name="connsiteX33" fmla="*/ 1318957 w 3353824"/>
              <a:gd name="connsiteY33" fmla="*/ 2255651 h 3561937"/>
              <a:gd name="connsiteX34" fmla="*/ 1283331 w 3353824"/>
              <a:gd name="connsiteY34" fmla="*/ 2243776 h 3561937"/>
              <a:gd name="connsiteX35" fmla="*/ 1235830 w 3353824"/>
              <a:gd name="connsiteY35" fmla="*/ 2231900 h 3561937"/>
              <a:gd name="connsiteX36" fmla="*/ 1200204 w 3353824"/>
              <a:gd name="connsiteY36" fmla="*/ 2208150 h 3561937"/>
              <a:gd name="connsiteX37" fmla="*/ 1152702 w 3353824"/>
              <a:gd name="connsiteY37" fmla="*/ 2196274 h 3561937"/>
              <a:gd name="connsiteX38" fmla="*/ 1093326 w 3353824"/>
              <a:gd name="connsiteY38" fmla="*/ 2148773 h 3561937"/>
              <a:gd name="connsiteX39" fmla="*/ 1022074 w 3353824"/>
              <a:gd name="connsiteY39" fmla="*/ 2089396 h 3561937"/>
              <a:gd name="connsiteX40" fmla="*/ 998323 w 3353824"/>
              <a:gd name="connsiteY40" fmla="*/ 2018144 h 3561937"/>
              <a:gd name="connsiteX41" fmla="*/ 986448 w 3353824"/>
              <a:gd name="connsiteY41" fmla="*/ 1982518 h 3561937"/>
              <a:gd name="connsiteX42" fmla="*/ 962697 w 3353824"/>
              <a:gd name="connsiteY42" fmla="*/ 1946892 h 3561937"/>
              <a:gd name="connsiteX43" fmla="*/ 950822 w 3353824"/>
              <a:gd name="connsiteY43" fmla="*/ 1911266 h 3561937"/>
              <a:gd name="connsiteX44" fmla="*/ 867694 w 3353824"/>
              <a:gd name="connsiteY44" fmla="*/ 1816264 h 3561937"/>
              <a:gd name="connsiteX45" fmla="*/ 832068 w 3353824"/>
              <a:gd name="connsiteY45" fmla="*/ 1804389 h 3561937"/>
              <a:gd name="connsiteX46" fmla="*/ 820193 w 3353824"/>
              <a:gd name="connsiteY46" fmla="*/ 1768763 h 3561937"/>
              <a:gd name="connsiteX47" fmla="*/ 748941 w 3353824"/>
              <a:gd name="connsiteY47" fmla="*/ 1721261 h 3561937"/>
              <a:gd name="connsiteX48" fmla="*/ 725191 w 3353824"/>
              <a:gd name="connsiteY48" fmla="*/ 1519381 h 3561937"/>
              <a:gd name="connsiteX49" fmla="*/ 689565 w 3353824"/>
              <a:gd name="connsiteY49" fmla="*/ 1436253 h 3561937"/>
              <a:gd name="connsiteX50" fmla="*/ 642063 w 3353824"/>
              <a:gd name="connsiteY50" fmla="*/ 1329376 h 3561937"/>
              <a:gd name="connsiteX51" fmla="*/ 606437 w 3353824"/>
              <a:gd name="connsiteY51" fmla="*/ 1305625 h 3561937"/>
              <a:gd name="connsiteX52" fmla="*/ 570811 w 3353824"/>
              <a:gd name="connsiteY52" fmla="*/ 1293750 h 3561937"/>
              <a:gd name="connsiteX53" fmla="*/ 428307 w 3353824"/>
              <a:gd name="connsiteY53" fmla="*/ 1198747 h 3561937"/>
              <a:gd name="connsiteX54" fmla="*/ 392681 w 3353824"/>
              <a:gd name="connsiteY54" fmla="*/ 1174996 h 3561937"/>
              <a:gd name="connsiteX55" fmla="*/ 321430 w 3353824"/>
              <a:gd name="connsiteY55" fmla="*/ 1151246 h 3561937"/>
              <a:gd name="connsiteX56" fmla="*/ 297679 w 3353824"/>
              <a:gd name="connsiteY56" fmla="*/ 1115620 h 3561937"/>
              <a:gd name="connsiteX57" fmla="*/ 262053 w 3353824"/>
              <a:gd name="connsiteY57" fmla="*/ 1044368 h 3561937"/>
              <a:gd name="connsiteX58" fmla="*/ 250178 w 3353824"/>
              <a:gd name="connsiteY58" fmla="*/ 1008742 h 3561937"/>
              <a:gd name="connsiteX59" fmla="*/ 214552 w 3353824"/>
              <a:gd name="connsiteY59" fmla="*/ 996866 h 3561937"/>
              <a:gd name="connsiteX60" fmla="*/ 178926 w 3353824"/>
              <a:gd name="connsiteY60" fmla="*/ 973116 h 3561937"/>
              <a:gd name="connsiteX61" fmla="*/ 155175 w 3353824"/>
              <a:gd name="connsiteY61" fmla="*/ 937490 h 3561937"/>
              <a:gd name="connsiteX62" fmla="*/ 131424 w 3353824"/>
              <a:gd name="connsiteY62" fmla="*/ 866238 h 3561937"/>
              <a:gd name="connsiteX63" fmla="*/ 95798 w 3353824"/>
              <a:gd name="connsiteY63" fmla="*/ 842487 h 3561937"/>
              <a:gd name="connsiteX64" fmla="*/ 60172 w 3353824"/>
              <a:gd name="connsiteY64" fmla="*/ 699983 h 3561937"/>
              <a:gd name="connsiteX65" fmla="*/ 72048 w 3353824"/>
              <a:gd name="connsiteY65" fmla="*/ 640607 h 3561937"/>
              <a:gd name="connsiteX66" fmla="*/ 143300 w 3353824"/>
              <a:gd name="connsiteY66" fmla="*/ 604981 h 3561937"/>
              <a:gd name="connsiteX67" fmla="*/ 119549 w 3353824"/>
              <a:gd name="connsiteY67" fmla="*/ 403100 h 3561937"/>
              <a:gd name="connsiteX68" fmla="*/ 95798 w 3353824"/>
              <a:gd name="connsiteY68" fmla="*/ 367474 h 3561937"/>
              <a:gd name="connsiteX69" fmla="*/ 12671 w 3353824"/>
              <a:gd name="connsiteY69" fmla="*/ 331848 h 3561937"/>
              <a:gd name="connsiteX70" fmla="*/ 796 w 3353824"/>
              <a:gd name="connsiteY70" fmla="*/ 296222 h 3561937"/>
              <a:gd name="connsiteX71" fmla="*/ 72048 w 3353824"/>
              <a:gd name="connsiteY71" fmla="*/ 236846 h 3561937"/>
              <a:gd name="connsiteX72" fmla="*/ 143300 w 3353824"/>
              <a:gd name="connsiteY72" fmla="*/ 213095 h 3561937"/>
              <a:gd name="connsiteX73" fmla="*/ 357055 w 3353824"/>
              <a:gd name="connsiteY73" fmla="*/ 189344 h 3561937"/>
              <a:gd name="connsiteX74" fmla="*/ 392681 w 3353824"/>
              <a:gd name="connsiteY74" fmla="*/ 177469 h 3561937"/>
              <a:gd name="connsiteX75" fmla="*/ 428307 w 3353824"/>
              <a:gd name="connsiteY75" fmla="*/ 141843 h 3561937"/>
              <a:gd name="connsiteX76" fmla="*/ 475809 w 3353824"/>
              <a:gd name="connsiteY76" fmla="*/ 70591 h 3561937"/>
              <a:gd name="connsiteX77" fmla="*/ 511435 w 3353824"/>
              <a:gd name="connsiteY77" fmla="*/ 46840 h 3561937"/>
              <a:gd name="connsiteX78" fmla="*/ 570811 w 3353824"/>
              <a:gd name="connsiteY78" fmla="*/ 23090 h 3561937"/>
              <a:gd name="connsiteX79" fmla="*/ 582687 w 3353824"/>
              <a:gd name="connsiteY79" fmla="*/ 82466 h 3561937"/>
              <a:gd name="connsiteX80" fmla="*/ 653939 w 3353824"/>
              <a:gd name="connsiteY80" fmla="*/ 70591 h 3561937"/>
              <a:gd name="connsiteX81" fmla="*/ 689565 w 3353824"/>
              <a:gd name="connsiteY81" fmla="*/ 58716 h 3561937"/>
              <a:gd name="connsiteX82" fmla="*/ 701440 w 3353824"/>
              <a:gd name="connsiteY82" fmla="*/ 94342 h 3561937"/>
              <a:gd name="connsiteX83" fmla="*/ 689565 w 3353824"/>
              <a:gd name="connsiteY83" fmla="*/ 129968 h 3561937"/>
              <a:gd name="connsiteX84" fmla="*/ 606437 w 3353824"/>
              <a:gd name="connsiteY84" fmla="*/ 153718 h 3561937"/>
              <a:gd name="connsiteX85" fmla="*/ 582687 w 3353824"/>
              <a:gd name="connsiteY85" fmla="*/ 189344 h 3561937"/>
              <a:gd name="connsiteX86" fmla="*/ 606437 w 3353824"/>
              <a:gd name="connsiteY86" fmla="*/ 319973 h 3561937"/>
              <a:gd name="connsiteX87" fmla="*/ 653939 w 3353824"/>
              <a:gd name="connsiteY87" fmla="*/ 391225 h 3561937"/>
              <a:gd name="connsiteX88" fmla="*/ 665814 w 3353824"/>
              <a:gd name="connsiteY88" fmla="*/ 426851 h 3561937"/>
              <a:gd name="connsiteX89" fmla="*/ 689565 w 3353824"/>
              <a:gd name="connsiteY89" fmla="*/ 462477 h 3561937"/>
              <a:gd name="connsiteX90" fmla="*/ 737066 w 3353824"/>
              <a:gd name="connsiteY90" fmla="*/ 616856 h 3561937"/>
              <a:gd name="connsiteX91" fmla="*/ 796442 w 3353824"/>
              <a:gd name="connsiteY91" fmla="*/ 604981 h 3561937"/>
              <a:gd name="connsiteX92" fmla="*/ 808318 w 3353824"/>
              <a:gd name="connsiteY92" fmla="*/ 569355 h 3561937"/>
              <a:gd name="connsiteX93" fmla="*/ 820193 w 3353824"/>
              <a:gd name="connsiteY93" fmla="*/ 474352 h 3561937"/>
              <a:gd name="connsiteX94" fmla="*/ 832068 w 3353824"/>
              <a:gd name="connsiteY94" fmla="*/ 438726 h 3561937"/>
              <a:gd name="connsiteX95" fmla="*/ 867694 w 3353824"/>
              <a:gd name="connsiteY95" fmla="*/ 414976 h 3561937"/>
              <a:gd name="connsiteX96" fmla="*/ 938946 w 3353824"/>
              <a:gd name="connsiteY96" fmla="*/ 391225 h 3561937"/>
              <a:gd name="connsiteX97" fmla="*/ 1010198 w 3353824"/>
              <a:gd name="connsiteY97" fmla="*/ 355599 h 3561937"/>
              <a:gd name="connsiteX98" fmla="*/ 1081450 w 3353824"/>
              <a:gd name="connsiteY98" fmla="*/ 367474 h 3561937"/>
              <a:gd name="connsiteX99" fmla="*/ 1128952 w 3353824"/>
              <a:gd name="connsiteY99" fmla="*/ 426851 h 3561937"/>
              <a:gd name="connsiteX100" fmla="*/ 1164578 w 3353824"/>
              <a:gd name="connsiteY100" fmla="*/ 462477 h 3561937"/>
              <a:gd name="connsiteX101" fmla="*/ 1188328 w 3353824"/>
              <a:gd name="connsiteY101" fmla="*/ 498103 h 3561937"/>
              <a:gd name="connsiteX102" fmla="*/ 1200204 w 3353824"/>
              <a:gd name="connsiteY102" fmla="*/ 545604 h 3561937"/>
              <a:gd name="connsiteX103" fmla="*/ 1212079 w 3353824"/>
              <a:gd name="connsiteY103" fmla="*/ 616856 h 3561937"/>
              <a:gd name="connsiteX104" fmla="*/ 1223954 w 3353824"/>
              <a:gd name="connsiteY104" fmla="*/ 652482 h 3561937"/>
              <a:gd name="connsiteX105" fmla="*/ 1259580 w 3353824"/>
              <a:gd name="connsiteY105" fmla="*/ 676233 h 3561937"/>
              <a:gd name="connsiteX106" fmla="*/ 1295206 w 3353824"/>
              <a:gd name="connsiteY106" fmla="*/ 711859 h 3561937"/>
              <a:gd name="connsiteX107" fmla="*/ 1330832 w 3353824"/>
              <a:gd name="connsiteY107" fmla="*/ 771235 h 3561937"/>
              <a:gd name="connsiteX108" fmla="*/ 1366458 w 3353824"/>
              <a:gd name="connsiteY108" fmla="*/ 806861 h 3561937"/>
              <a:gd name="connsiteX109" fmla="*/ 1390209 w 3353824"/>
              <a:gd name="connsiteY109" fmla="*/ 842487 h 3561937"/>
              <a:gd name="connsiteX110" fmla="*/ 1425835 w 3353824"/>
              <a:gd name="connsiteY110" fmla="*/ 854363 h 3561937"/>
              <a:gd name="connsiteX111" fmla="*/ 1461461 w 3353824"/>
              <a:gd name="connsiteY111" fmla="*/ 889989 h 3561937"/>
              <a:gd name="connsiteX112" fmla="*/ 1497087 w 3353824"/>
              <a:gd name="connsiteY112" fmla="*/ 913739 h 3561937"/>
              <a:gd name="connsiteX113" fmla="*/ 1485211 w 3353824"/>
              <a:gd name="connsiteY113" fmla="*/ 984991 h 3561937"/>
              <a:gd name="connsiteX114" fmla="*/ 1437710 w 3353824"/>
              <a:gd name="connsiteY114" fmla="*/ 973116 h 3561937"/>
              <a:gd name="connsiteX115" fmla="*/ 1366458 w 3353824"/>
              <a:gd name="connsiteY115" fmla="*/ 913739 h 3561937"/>
              <a:gd name="connsiteX116" fmla="*/ 1330832 w 3353824"/>
              <a:gd name="connsiteY116" fmla="*/ 901864 h 3561937"/>
              <a:gd name="connsiteX117" fmla="*/ 1330832 w 3353824"/>
              <a:gd name="connsiteY117" fmla="*/ 1079994 h 3561937"/>
              <a:gd name="connsiteX118" fmla="*/ 1354583 w 3353824"/>
              <a:gd name="connsiteY118" fmla="*/ 1127495 h 3561937"/>
              <a:gd name="connsiteX119" fmla="*/ 1390209 w 3353824"/>
              <a:gd name="connsiteY119" fmla="*/ 1151246 h 3561937"/>
              <a:gd name="connsiteX120" fmla="*/ 1413959 w 3353824"/>
              <a:gd name="connsiteY120" fmla="*/ 1186872 h 3561937"/>
              <a:gd name="connsiteX121" fmla="*/ 1461461 w 3353824"/>
              <a:gd name="connsiteY121" fmla="*/ 1198747 h 3561937"/>
              <a:gd name="connsiteX122" fmla="*/ 1497087 w 3353824"/>
              <a:gd name="connsiteY122" fmla="*/ 1210622 h 3561937"/>
              <a:gd name="connsiteX123" fmla="*/ 1532713 w 3353824"/>
              <a:gd name="connsiteY123" fmla="*/ 1234373 h 3561937"/>
              <a:gd name="connsiteX124" fmla="*/ 1639591 w 3353824"/>
              <a:gd name="connsiteY124" fmla="*/ 1281874 h 3561937"/>
              <a:gd name="connsiteX125" fmla="*/ 1651466 w 3353824"/>
              <a:gd name="connsiteY125" fmla="*/ 1317500 h 3561937"/>
              <a:gd name="connsiteX126" fmla="*/ 1687092 w 3353824"/>
              <a:gd name="connsiteY126" fmla="*/ 1388752 h 3561937"/>
              <a:gd name="connsiteX127" fmla="*/ 1758344 w 3353824"/>
              <a:gd name="connsiteY127" fmla="*/ 1376877 h 3561937"/>
              <a:gd name="connsiteX128" fmla="*/ 1793970 w 3353824"/>
              <a:gd name="connsiteY128" fmla="*/ 1365001 h 3561937"/>
              <a:gd name="connsiteX129" fmla="*/ 1972100 w 3353824"/>
              <a:gd name="connsiteY129" fmla="*/ 1376877 h 3561937"/>
              <a:gd name="connsiteX130" fmla="*/ 2007726 w 3353824"/>
              <a:gd name="connsiteY130" fmla="*/ 1400627 h 3561937"/>
              <a:gd name="connsiteX131" fmla="*/ 2055227 w 3353824"/>
              <a:gd name="connsiteY131" fmla="*/ 1448129 h 3561937"/>
              <a:gd name="connsiteX132" fmla="*/ 2102728 w 3353824"/>
              <a:gd name="connsiteY132" fmla="*/ 1471879 h 3561937"/>
              <a:gd name="connsiteX133" fmla="*/ 2173980 w 3353824"/>
              <a:gd name="connsiteY133" fmla="*/ 1519381 h 3561937"/>
              <a:gd name="connsiteX134" fmla="*/ 2233357 w 3353824"/>
              <a:gd name="connsiteY134" fmla="*/ 1578757 h 3561937"/>
              <a:gd name="connsiteX135" fmla="*/ 2257107 w 3353824"/>
              <a:gd name="connsiteY135" fmla="*/ 1614383 h 3561937"/>
              <a:gd name="connsiteX136" fmla="*/ 2292733 w 3353824"/>
              <a:gd name="connsiteY136" fmla="*/ 1661885 h 3561937"/>
              <a:gd name="connsiteX137" fmla="*/ 2316484 w 3353824"/>
              <a:gd name="connsiteY137" fmla="*/ 1697511 h 3561937"/>
              <a:gd name="connsiteX138" fmla="*/ 2352110 w 3353824"/>
              <a:gd name="connsiteY138" fmla="*/ 1709386 h 3561937"/>
              <a:gd name="connsiteX139" fmla="*/ 2043352 w 3353824"/>
              <a:gd name="connsiteY139" fmla="*/ 1721261 h 3561937"/>
              <a:gd name="connsiteX140" fmla="*/ 2031476 w 3353824"/>
              <a:gd name="connsiteY140" fmla="*/ 1756887 h 3561937"/>
              <a:gd name="connsiteX141" fmla="*/ 2114604 w 3353824"/>
              <a:gd name="connsiteY141" fmla="*/ 1792513 h 3561937"/>
              <a:gd name="connsiteX142" fmla="*/ 2387736 w 3353824"/>
              <a:gd name="connsiteY142" fmla="*/ 1804389 h 3561937"/>
              <a:gd name="connsiteX143" fmla="*/ 2542115 w 3353824"/>
              <a:gd name="connsiteY143" fmla="*/ 1816264 h 3561937"/>
              <a:gd name="connsiteX144" fmla="*/ 2601492 w 3353824"/>
              <a:gd name="connsiteY144" fmla="*/ 1887516 h 3561937"/>
              <a:gd name="connsiteX145" fmla="*/ 2672744 w 3353824"/>
              <a:gd name="connsiteY145" fmla="*/ 1935017 h 3561937"/>
              <a:gd name="connsiteX146" fmla="*/ 2886500 w 3353824"/>
              <a:gd name="connsiteY146" fmla="*/ 1935017 h 3561937"/>
              <a:gd name="connsiteX147" fmla="*/ 2957752 w 3353824"/>
              <a:gd name="connsiteY147" fmla="*/ 2006269 h 3561937"/>
              <a:gd name="connsiteX148" fmla="*/ 2993378 w 3353824"/>
              <a:gd name="connsiteY148" fmla="*/ 2041895 h 3561937"/>
              <a:gd name="connsiteX149" fmla="*/ 3040879 w 3353824"/>
              <a:gd name="connsiteY149" fmla="*/ 2113147 h 3561937"/>
              <a:gd name="connsiteX150" fmla="*/ 3112131 w 3353824"/>
              <a:gd name="connsiteY150" fmla="*/ 2172524 h 3561937"/>
              <a:gd name="connsiteX151" fmla="*/ 3207133 w 3353824"/>
              <a:gd name="connsiteY151" fmla="*/ 2279401 h 3561937"/>
              <a:gd name="connsiteX152" fmla="*/ 3230884 w 3353824"/>
              <a:gd name="connsiteY152" fmla="*/ 2315027 h 3561937"/>
              <a:gd name="connsiteX153" fmla="*/ 3266510 w 3353824"/>
              <a:gd name="connsiteY153" fmla="*/ 2350653 h 3561937"/>
              <a:gd name="connsiteX154" fmla="*/ 3278385 w 3353824"/>
              <a:gd name="connsiteY154" fmla="*/ 2386279 h 3561937"/>
              <a:gd name="connsiteX155" fmla="*/ 3254635 w 3353824"/>
              <a:gd name="connsiteY155" fmla="*/ 2956295 h 3561937"/>
              <a:gd name="connsiteX156" fmla="*/ 3242759 w 3353824"/>
              <a:gd name="connsiteY156" fmla="*/ 3039422 h 3561937"/>
              <a:gd name="connsiteX157" fmla="*/ 3266510 w 3353824"/>
              <a:gd name="connsiteY157" fmla="*/ 3158176 h 3561937"/>
              <a:gd name="connsiteX158" fmla="*/ 3290261 w 3353824"/>
              <a:gd name="connsiteY158" fmla="*/ 3229427 h 3561937"/>
              <a:gd name="connsiteX159" fmla="*/ 3337762 w 3353824"/>
              <a:gd name="connsiteY159" fmla="*/ 3300679 h 3561937"/>
              <a:gd name="connsiteX160" fmla="*/ 3337762 w 3353824"/>
              <a:gd name="connsiteY160" fmla="*/ 3419433 h 3561937"/>
              <a:gd name="connsiteX161" fmla="*/ 3302136 w 3353824"/>
              <a:gd name="connsiteY161" fmla="*/ 3431308 h 3561937"/>
              <a:gd name="connsiteX162" fmla="*/ 3195258 w 3353824"/>
              <a:gd name="connsiteY162" fmla="*/ 3443183 h 3561937"/>
              <a:gd name="connsiteX163" fmla="*/ 2910250 w 3353824"/>
              <a:gd name="connsiteY163" fmla="*/ 3455059 h 3561937"/>
              <a:gd name="connsiteX164" fmla="*/ 2862749 w 3353824"/>
              <a:gd name="connsiteY164" fmla="*/ 3466934 h 3561937"/>
              <a:gd name="connsiteX165" fmla="*/ 2791497 w 3353824"/>
              <a:gd name="connsiteY165" fmla="*/ 3490685 h 35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353824" h="3561937">
                <a:moveTo>
                  <a:pt x="2803372" y="3561937"/>
                </a:moveTo>
                <a:cubicBezTo>
                  <a:pt x="2809745" y="3530074"/>
                  <a:pt x="2821781" y="3457133"/>
                  <a:pt x="2838998" y="3431308"/>
                </a:cubicBezTo>
                <a:lnTo>
                  <a:pt x="2862749" y="3395682"/>
                </a:lnTo>
                <a:cubicBezTo>
                  <a:pt x="2884416" y="3330680"/>
                  <a:pt x="2880425" y="3359239"/>
                  <a:pt x="2862749" y="3253178"/>
                </a:cubicBezTo>
                <a:cubicBezTo>
                  <a:pt x="2860691" y="3240831"/>
                  <a:pt x="2861289" y="3224496"/>
                  <a:pt x="2850874" y="3217552"/>
                </a:cubicBezTo>
                <a:cubicBezTo>
                  <a:pt x="2834080" y="3206356"/>
                  <a:pt x="2811289" y="3209635"/>
                  <a:pt x="2791497" y="3205677"/>
                </a:cubicBezTo>
                <a:cubicBezTo>
                  <a:pt x="2767746" y="3181926"/>
                  <a:pt x="2730866" y="3166290"/>
                  <a:pt x="2720245" y="3134425"/>
                </a:cubicBezTo>
                <a:cubicBezTo>
                  <a:pt x="2706922" y="3094455"/>
                  <a:pt x="2708099" y="3092387"/>
                  <a:pt x="2684619" y="3051298"/>
                </a:cubicBezTo>
                <a:cubicBezTo>
                  <a:pt x="2677538" y="3038906"/>
                  <a:pt x="2670960" y="3025764"/>
                  <a:pt x="2660868" y="3015672"/>
                </a:cubicBezTo>
                <a:cubicBezTo>
                  <a:pt x="2650776" y="3005580"/>
                  <a:pt x="2636206" y="3001058"/>
                  <a:pt x="2625242" y="2991921"/>
                </a:cubicBezTo>
                <a:cubicBezTo>
                  <a:pt x="2565940" y="2942502"/>
                  <a:pt x="2616600" y="2965289"/>
                  <a:pt x="2553991" y="2944420"/>
                </a:cubicBezTo>
                <a:cubicBezTo>
                  <a:pt x="2542116" y="2936503"/>
                  <a:pt x="2532135" y="2924424"/>
                  <a:pt x="2518365" y="2920669"/>
                </a:cubicBezTo>
                <a:cubicBezTo>
                  <a:pt x="2487575" y="2912272"/>
                  <a:pt x="2452526" y="2921755"/>
                  <a:pt x="2423362" y="2908794"/>
                </a:cubicBezTo>
                <a:cubicBezTo>
                  <a:pt x="2411923" y="2903710"/>
                  <a:pt x="2418431" y="2883583"/>
                  <a:pt x="2411487" y="2873168"/>
                </a:cubicBezTo>
                <a:cubicBezTo>
                  <a:pt x="2402171" y="2859194"/>
                  <a:pt x="2389118" y="2847853"/>
                  <a:pt x="2375861" y="2837542"/>
                </a:cubicBezTo>
                <a:cubicBezTo>
                  <a:pt x="2282694" y="2765078"/>
                  <a:pt x="2303423" y="2789941"/>
                  <a:pt x="2162105" y="2778165"/>
                </a:cubicBezTo>
                <a:lnTo>
                  <a:pt x="2055227" y="2706913"/>
                </a:lnTo>
                <a:cubicBezTo>
                  <a:pt x="2043352" y="2698996"/>
                  <a:pt x="2033141" y="2687676"/>
                  <a:pt x="2019601" y="2683163"/>
                </a:cubicBezTo>
                <a:lnTo>
                  <a:pt x="1948349" y="2659412"/>
                </a:lnTo>
                <a:cubicBezTo>
                  <a:pt x="1912568" y="2635557"/>
                  <a:pt x="1907412" y="2629993"/>
                  <a:pt x="1865222" y="2611911"/>
                </a:cubicBezTo>
                <a:cubicBezTo>
                  <a:pt x="1853716" y="2606980"/>
                  <a:pt x="1840792" y="2605633"/>
                  <a:pt x="1829596" y="2600035"/>
                </a:cubicBezTo>
                <a:cubicBezTo>
                  <a:pt x="1816831" y="2593652"/>
                  <a:pt x="1807334" y="2581296"/>
                  <a:pt x="1793970" y="2576285"/>
                </a:cubicBezTo>
                <a:cubicBezTo>
                  <a:pt x="1775071" y="2569198"/>
                  <a:pt x="1754066" y="2569720"/>
                  <a:pt x="1734593" y="2564409"/>
                </a:cubicBezTo>
                <a:cubicBezTo>
                  <a:pt x="1710440" y="2557822"/>
                  <a:pt x="1663341" y="2540659"/>
                  <a:pt x="1663341" y="2540659"/>
                </a:cubicBezTo>
                <a:cubicBezTo>
                  <a:pt x="1652658" y="2508610"/>
                  <a:pt x="1640146" y="2492324"/>
                  <a:pt x="1663341" y="2457531"/>
                </a:cubicBezTo>
                <a:cubicBezTo>
                  <a:pt x="1671258" y="2445656"/>
                  <a:pt x="1685925" y="2439577"/>
                  <a:pt x="1698967" y="2433781"/>
                </a:cubicBezTo>
                <a:cubicBezTo>
                  <a:pt x="1721845" y="2423613"/>
                  <a:pt x="1770219" y="2410030"/>
                  <a:pt x="1770219" y="2410030"/>
                </a:cubicBezTo>
                <a:lnTo>
                  <a:pt x="1817720" y="2338778"/>
                </a:lnTo>
                <a:lnTo>
                  <a:pt x="1841471" y="2303152"/>
                </a:lnTo>
                <a:cubicBezTo>
                  <a:pt x="1825637" y="2299194"/>
                  <a:pt x="1809663" y="2295761"/>
                  <a:pt x="1793970" y="2291277"/>
                </a:cubicBezTo>
                <a:cubicBezTo>
                  <a:pt x="1781934" y="2287838"/>
                  <a:pt x="1770862" y="2279401"/>
                  <a:pt x="1758344" y="2279401"/>
                </a:cubicBezTo>
                <a:cubicBezTo>
                  <a:pt x="1734266" y="2279401"/>
                  <a:pt x="1710843" y="2287318"/>
                  <a:pt x="1687092" y="2291277"/>
                </a:cubicBezTo>
                <a:cubicBezTo>
                  <a:pt x="1526020" y="2281802"/>
                  <a:pt x="1517697" y="2285738"/>
                  <a:pt x="1390209" y="2267526"/>
                </a:cubicBezTo>
                <a:cubicBezTo>
                  <a:pt x="1366373" y="2264121"/>
                  <a:pt x="1342462" y="2260874"/>
                  <a:pt x="1318957" y="2255651"/>
                </a:cubicBezTo>
                <a:cubicBezTo>
                  <a:pt x="1306737" y="2252936"/>
                  <a:pt x="1295367" y="2247215"/>
                  <a:pt x="1283331" y="2243776"/>
                </a:cubicBezTo>
                <a:cubicBezTo>
                  <a:pt x="1267638" y="2239292"/>
                  <a:pt x="1251664" y="2235859"/>
                  <a:pt x="1235830" y="2231900"/>
                </a:cubicBezTo>
                <a:cubicBezTo>
                  <a:pt x="1223955" y="2223983"/>
                  <a:pt x="1213322" y="2213772"/>
                  <a:pt x="1200204" y="2208150"/>
                </a:cubicBezTo>
                <a:cubicBezTo>
                  <a:pt x="1185202" y="2201721"/>
                  <a:pt x="1166282" y="2205328"/>
                  <a:pt x="1152702" y="2196274"/>
                </a:cubicBezTo>
                <a:cubicBezTo>
                  <a:pt x="1045276" y="2124656"/>
                  <a:pt x="1209791" y="2187594"/>
                  <a:pt x="1093326" y="2148773"/>
                </a:cubicBezTo>
                <a:cubicBezTo>
                  <a:pt x="1071152" y="2133990"/>
                  <a:pt x="1035520" y="2113599"/>
                  <a:pt x="1022074" y="2089396"/>
                </a:cubicBezTo>
                <a:cubicBezTo>
                  <a:pt x="1009916" y="2067511"/>
                  <a:pt x="1006240" y="2041895"/>
                  <a:pt x="998323" y="2018144"/>
                </a:cubicBezTo>
                <a:cubicBezTo>
                  <a:pt x="994365" y="2006269"/>
                  <a:pt x="993392" y="1992933"/>
                  <a:pt x="986448" y="1982518"/>
                </a:cubicBezTo>
                <a:lnTo>
                  <a:pt x="962697" y="1946892"/>
                </a:lnTo>
                <a:cubicBezTo>
                  <a:pt x="958739" y="1935017"/>
                  <a:pt x="956901" y="1922208"/>
                  <a:pt x="950822" y="1911266"/>
                </a:cubicBezTo>
                <a:cubicBezTo>
                  <a:pt x="923417" y="1861937"/>
                  <a:pt x="913064" y="1838948"/>
                  <a:pt x="867694" y="1816264"/>
                </a:cubicBezTo>
                <a:cubicBezTo>
                  <a:pt x="856498" y="1810666"/>
                  <a:pt x="843943" y="1808347"/>
                  <a:pt x="832068" y="1804389"/>
                </a:cubicBezTo>
                <a:cubicBezTo>
                  <a:pt x="828110" y="1792514"/>
                  <a:pt x="829044" y="1777614"/>
                  <a:pt x="820193" y="1768763"/>
                </a:cubicBezTo>
                <a:cubicBezTo>
                  <a:pt x="800009" y="1748579"/>
                  <a:pt x="748941" y="1721261"/>
                  <a:pt x="748941" y="1721261"/>
                </a:cubicBezTo>
                <a:cubicBezTo>
                  <a:pt x="744231" y="1674159"/>
                  <a:pt x="735691" y="1571881"/>
                  <a:pt x="725191" y="1519381"/>
                </a:cubicBezTo>
                <a:cubicBezTo>
                  <a:pt x="717547" y="1481163"/>
                  <a:pt x="705010" y="1474867"/>
                  <a:pt x="689565" y="1436253"/>
                </a:cubicBezTo>
                <a:cubicBezTo>
                  <a:pt x="673886" y="1397055"/>
                  <a:pt x="672527" y="1359839"/>
                  <a:pt x="642063" y="1329376"/>
                </a:cubicBezTo>
                <a:cubicBezTo>
                  <a:pt x="631971" y="1319284"/>
                  <a:pt x="619203" y="1312008"/>
                  <a:pt x="606437" y="1305625"/>
                </a:cubicBezTo>
                <a:cubicBezTo>
                  <a:pt x="595241" y="1300027"/>
                  <a:pt x="582686" y="1297708"/>
                  <a:pt x="570811" y="1293750"/>
                </a:cubicBezTo>
                <a:lnTo>
                  <a:pt x="428307" y="1198747"/>
                </a:lnTo>
                <a:cubicBezTo>
                  <a:pt x="416432" y="1190830"/>
                  <a:pt x="406221" y="1179509"/>
                  <a:pt x="392681" y="1174996"/>
                </a:cubicBezTo>
                <a:lnTo>
                  <a:pt x="321430" y="1151246"/>
                </a:lnTo>
                <a:cubicBezTo>
                  <a:pt x="313513" y="1139371"/>
                  <a:pt x="304062" y="1128386"/>
                  <a:pt x="297679" y="1115620"/>
                </a:cubicBezTo>
                <a:cubicBezTo>
                  <a:pt x="248513" y="1017288"/>
                  <a:pt x="330120" y="1146468"/>
                  <a:pt x="262053" y="1044368"/>
                </a:cubicBezTo>
                <a:cubicBezTo>
                  <a:pt x="258095" y="1032493"/>
                  <a:pt x="259029" y="1017593"/>
                  <a:pt x="250178" y="1008742"/>
                </a:cubicBezTo>
                <a:cubicBezTo>
                  <a:pt x="241327" y="999891"/>
                  <a:pt x="225748" y="1002464"/>
                  <a:pt x="214552" y="996866"/>
                </a:cubicBezTo>
                <a:cubicBezTo>
                  <a:pt x="201787" y="990483"/>
                  <a:pt x="190801" y="981033"/>
                  <a:pt x="178926" y="973116"/>
                </a:cubicBezTo>
                <a:cubicBezTo>
                  <a:pt x="171009" y="961241"/>
                  <a:pt x="160972" y="950532"/>
                  <a:pt x="155175" y="937490"/>
                </a:cubicBezTo>
                <a:cubicBezTo>
                  <a:pt x="145007" y="914612"/>
                  <a:pt x="152255" y="880125"/>
                  <a:pt x="131424" y="866238"/>
                </a:cubicBezTo>
                <a:lnTo>
                  <a:pt x="95798" y="842487"/>
                </a:lnTo>
                <a:cubicBezTo>
                  <a:pt x="64434" y="748392"/>
                  <a:pt x="76164" y="795930"/>
                  <a:pt x="60172" y="699983"/>
                </a:cubicBezTo>
                <a:cubicBezTo>
                  <a:pt x="64131" y="680191"/>
                  <a:pt x="62034" y="658132"/>
                  <a:pt x="72048" y="640607"/>
                </a:cubicBezTo>
                <a:cubicBezTo>
                  <a:pt x="82882" y="621648"/>
                  <a:pt x="125013" y="611077"/>
                  <a:pt x="143300" y="604981"/>
                </a:cubicBezTo>
                <a:cubicBezTo>
                  <a:pt x="142226" y="591023"/>
                  <a:pt x="140130" y="451122"/>
                  <a:pt x="119549" y="403100"/>
                </a:cubicBezTo>
                <a:cubicBezTo>
                  <a:pt x="113927" y="389982"/>
                  <a:pt x="106762" y="376611"/>
                  <a:pt x="95798" y="367474"/>
                </a:cubicBezTo>
                <a:cubicBezTo>
                  <a:pt x="76235" y="351171"/>
                  <a:pt x="37419" y="340098"/>
                  <a:pt x="12671" y="331848"/>
                </a:cubicBezTo>
                <a:cubicBezTo>
                  <a:pt x="8713" y="319973"/>
                  <a:pt x="-3162" y="308097"/>
                  <a:pt x="796" y="296222"/>
                </a:cubicBezTo>
                <a:cubicBezTo>
                  <a:pt x="5660" y="281630"/>
                  <a:pt x="57167" y="243460"/>
                  <a:pt x="72048" y="236846"/>
                </a:cubicBezTo>
                <a:cubicBezTo>
                  <a:pt x="94926" y="226678"/>
                  <a:pt x="119549" y="221012"/>
                  <a:pt x="143300" y="213095"/>
                </a:cubicBezTo>
                <a:cubicBezTo>
                  <a:pt x="235377" y="182403"/>
                  <a:pt x="166451" y="202052"/>
                  <a:pt x="357055" y="189344"/>
                </a:cubicBezTo>
                <a:cubicBezTo>
                  <a:pt x="368930" y="185386"/>
                  <a:pt x="382266" y="184413"/>
                  <a:pt x="392681" y="177469"/>
                </a:cubicBezTo>
                <a:cubicBezTo>
                  <a:pt x="406655" y="168153"/>
                  <a:pt x="417996" y="155100"/>
                  <a:pt x="428307" y="141843"/>
                </a:cubicBezTo>
                <a:cubicBezTo>
                  <a:pt x="445832" y="119311"/>
                  <a:pt x="452058" y="86425"/>
                  <a:pt x="475809" y="70591"/>
                </a:cubicBezTo>
                <a:lnTo>
                  <a:pt x="511435" y="46840"/>
                </a:lnTo>
                <a:cubicBezTo>
                  <a:pt x="518124" y="26772"/>
                  <a:pt x="524657" y="-32295"/>
                  <a:pt x="570811" y="23090"/>
                </a:cubicBezTo>
                <a:cubicBezTo>
                  <a:pt x="583733" y="38596"/>
                  <a:pt x="578728" y="62674"/>
                  <a:pt x="582687" y="82466"/>
                </a:cubicBezTo>
                <a:cubicBezTo>
                  <a:pt x="606438" y="78508"/>
                  <a:pt x="630434" y="75814"/>
                  <a:pt x="653939" y="70591"/>
                </a:cubicBezTo>
                <a:cubicBezTo>
                  <a:pt x="666159" y="67876"/>
                  <a:pt x="678369" y="53118"/>
                  <a:pt x="689565" y="58716"/>
                </a:cubicBezTo>
                <a:cubicBezTo>
                  <a:pt x="700761" y="64314"/>
                  <a:pt x="697482" y="82467"/>
                  <a:pt x="701440" y="94342"/>
                </a:cubicBezTo>
                <a:cubicBezTo>
                  <a:pt x="697482" y="106217"/>
                  <a:pt x="698416" y="121117"/>
                  <a:pt x="689565" y="129968"/>
                </a:cubicBezTo>
                <a:cubicBezTo>
                  <a:pt x="683886" y="135647"/>
                  <a:pt x="606847" y="153615"/>
                  <a:pt x="606437" y="153718"/>
                </a:cubicBezTo>
                <a:cubicBezTo>
                  <a:pt x="598520" y="165593"/>
                  <a:pt x="583979" y="175130"/>
                  <a:pt x="582687" y="189344"/>
                </a:cubicBezTo>
                <a:cubicBezTo>
                  <a:pt x="581434" y="203131"/>
                  <a:pt x="590228" y="290798"/>
                  <a:pt x="606437" y="319973"/>
                </a:cubicBezTo>
                <a:cubicBezTo>
                  <a:pt x="620300" y="344926"/>
                  <a:pt x="653939" y="391225"/>
                  <a:pt x="653939" y="391225"/>
                </a:cubicBezTo>
                <a:cubicBezTo>
                  <a:pt x="657897" y="403100"/>
                  <a:pt x="660216" y="415655"/>
                  <a:pt x="665814" y="426851"/>
                </a:cubicBezTo>
                <a:cubicBezTo>
                  <a:pt x="672197" y="439617"/>
                  <a:pt x="686766" y="448482"/>
                  <a:pt x="689565" y="462477"/>
                </a:cubicBezTo>
                <a:cubicBezTo>
                  <a:pt x="721852" y="623913"/>
                  <a:pt x="651132" y="588212"/>
                  <a:pt x="737066" y="616856"/>
                </a:cubicBezTo>
                <a:cubicBezTo>
                  <a:pt x="756858" y="612898"/>
                  <a:pt x="779648" y="616177"/>
                  <a:pt x="796442" y="604981"/>
                </a:cubicBezTo>
                <a:cubicBezTo>
                  <a:pt x="806857" y="598037"/>
                  <a:pt x="806079" y="581671"/>
                  <a:pt x="808318" y="569355"/>
                </a:cubicBezTo>
                <a:cubicBezTo>
                  <a:pt x="814027" y="537956"/>
                  <a:pt x="814484" y="505751"/>
                  <a:pt x="820193" y="474352"/>
                </a:cubicBezTo>
                <a:cubicBezTo>
                  <a:pt x="822432" y="462036"/>
                  <a:pt x="824248" y="448501"/>
                  <a:pt x="832068" y="438726"/>
                </a:cubicBezTo>
                <a:cubicBezTo>
                  <a:pt x="840984" y="427581"/>
                  <a:pt x="854652" y="420772"/>
                  <a:pt x="867694" y="414976"/>
                </a:cubicBezTo>
                <a:cubicBezTo>
                  <a:pt x="890572" y="404808"/>
                  <a:pt x="938946" y="391225"/>
                  <a:pt x="938946" y="391225"/>
                </a:cubicBezTo>
                <a:cubicBezTo>
                  <a:pt x="956959" y="379216"/>
                  <a:pt x="985614" y="355599"/>
                  <a:pt x="1010198" y="355599"/>
                </a:cubicBezTo>
                <a:cubicBezTo>
                  <a:pt x="1034276" y="355599"/>
                  <a:pt x="1057699" y="363516"/>
                  <a:pt x="1081450" y="367474"/>
                </a:cubicBezTo>
                <a:cubicBezTo>
                  <a:pt x="1150723" y="390566"/>
                  <a:pt x="1090357" y="359311"/>
                  <a:pt x="1128952" y="426851"/>
                </a:cubicBezTo>
                <a:cubicBezTo>
                  <a:pt x="1137284" y="441432"/>
                  <a:pt x="1153827" y="449575"/>
                  <a:pt x="1164578" y="462477"/>
                </a:cubicBezTo>
                <a:cubicBezTo>
                  <a:pt x="1173715" y="473441"/>
                  <a:pt x="1180411" y="486228"/>
                  <a:pt x="1188328" y="498103"/>
                </a:cubicBezTo>
                <a:cubicBezTo>
                  <a:pt x="1192287" y="513937"/>
                  <a:pt x="1197003" y="529600"/>
                  <a:pt x="1200204" y="545604"/>
                </a:cubicBezTo>
                <a:cubicBezTo>
                  <a:pt x="1204926" y="569215"/>
                  <a:pt x="1206856" y="593351"/>
                  <a:pt x="1212079" y="616856"/>
                </a:cubicBezTo>
                <a:cubicBezTo>
                  <a:pt x="1214794" y="629076"/>
                  <a:pt x="1216134" y="642707"/>
                  <a:pt x="1223954" y="652482"/>
                </a:cubicBezTo>
                <a:cubicBezTo>
                  <a:pt x="1232870" y="663627"/>
                  <a:pt x="1248616" y="667096"/>
                  <a:pt x="1259580" y="676233"/>
                </a:cubicBezTo>
                <a:cubicBezTo>
                  <a:pt x="1272482" y="686984"/>
                  <a:pt x="1285129" y="698424"/>
                  <a:pt x="1295206" y="711859"/>
                </a:cubicBezTo>
                <a:cubicBezTo>
                  <a:pt x="1309055" y="730324"/>
                  <a:pt x="1316983" y="752770"/>
                  <a:pt x="1330832" y="771235"/>
                </a:cubicBezTo>
                <a:cubicBezTo>
                  <a:pt x="1340909" y="784670"/>
                  <a:pt x="1355707" y="793959"/>
                  <a:pt x="1366458" y="806861"/>
                </a:cubicBezTo>
                <a:cubicBezTo>
                  <a:pt x="1375595" y="817825"/>
                  <a:pt x="1379064" y="833571"/>
                  <a:pt x="1390209" y="842487"/>
                </a:cubicBezTo>
                <a:cubicBezTo>
                  <a:pt x="1399984" y="850307"/>
                  <a:pt x="1413960" y="850404"/>
                  <a:pt x="1425835" y="854363"/>
                </a:cubicBezTo>
                <a:cubicBezTo>
                  <a:pt x="1437710" y="866238"/>
                  <a:pt x="1448559" y="879238"/>
                  <a:pt x="1461461" y="889989"/>
                </a:cubicBezTo>
                <a:cubicBezTo>
                  <a:pt x="1472425" y="899126"/>
                  <a:pt x="1493626" y="899893"/>
                  <a:pt x="1497087" y="913739"/>
                </a:cubicBezTo>
                <a:cubicBezTo>
                  <a:pt x="1502927" y="937098"/>
                  <a:pt x="1489170" y="961240"/>
                  <a:pt x="1485211" y="984991"/>
                </a:cubicBezTo>
                <a:cubicBezTo>
                  <a:pt x="1469377" y="981033"/>
                  <a:pt x="1452711" y="979545"/>
                  <a:pt x="1437710" y="973116"/>
                </a:cubicBezTo>
                <a:cubicBezTo>
                  <a:pt x="1383316" y="949804"/>
                  <a:pt x="1417817" y="947978"/>
                  <a:pt x="1366458" y="913739"/>
                </a:cubicBezTo>
                <a:cubicBezTo>
                  <a:pt x="1356043" y="906795"/>
                  <a:pt x="1342707" y="905822"/>
                  <a:pt x="1330832" y="901864"/>
                </a:cubicBezTo>
                <a:cubicBezTo>
                  <a:pt x="1306597" y="974570"/>
                  <a:pt x="1307585" y="956013"/>
                  <a:pt x="1330832" y="1079994"/>
                </a:cubicBezTo>
                <a:cubicBezTo>
                  <a:pt x="1334094" y="1097393"/>
                  <a:pt x="1343250" y="1113895"/>
                  <a:pt x="1354583" y="1127495"/>
                </a:cubicBezTo>
                <a:cubicBezTo>
                  <a:pt x="1363720" y="1138459"/>
                  <a:pt x="1378334" y="1143329"/>
                  <a:pt x="1390209" y="1151246"/>
                </a:cubicBezTo>
                <a:cubicBezTo>
                  <a:pt x="1398126" y="1163121"/>
                  <a:pt x="1402084" y="1178955"/>
                  <a:pt x="1413959" y="1186872"/>
                </a:cubicBezTo>
                <a:cubicBezTo>
                  <a:pt x="1427539" y="1195925"/>
                  <a:pt x="1445768" y="1194263"/>
                  <a:pt x="1461461" y="1198747"/>
                </a:cubicBezTo>
                <a:cubicBezTo>
                  <a:pt x="1473497" y="1202186"/>
                  <a:pt x="1485212" y="1206664"/>
                  <a:pt x="1497087" y="1210622"/>
                </a:cubicBezTo>
                <a:cubicBezTo>
                  <a:pt x="1508962" y="1218539"/>
                  <a:pt x="1519671" y="1228576"/>
                  <a:pt x="1532713" y="1234373"/>
                </a:cubicBezTo>
                <a:cubicBezTo>
                  <a:pt x="1659906" y="1290904"/>
                  <a:pt x="1558962" y="1228123"/>
                  <a:pt x="1639591" y="1281874"/>
                </a:cubicBezTo>
                <a:cubicBezTo>
                  <a:pt x="1643549" y="1293749"/>
                  <a:pt x="1645868" y="1306304"/>
                  <a:pt x="1651466" y="1317500"/>
                </a:cubicBezTo>
                <a:cubicBezTo>
                  <a:pt x="1697507" y="1409583"/>
                  <a:pt x="1657244" y="1299205"/>
                  <a:pt x="1687092" y="1388752"/>
                </a:cubicBezTo>
                <a:cubicBezTo>
                  <a:pt x="1710843" y="1384794"/>
                  <a:pt x="1734839" y="1382100"/>
                  <a:pt x="1758344" y="1376877"/>
                </a:cubicBezTo>
                <a:cubicBezTo>
                  <a:pt x="1770564" y="1374161"/>
                  <a:pt x="1781452" y="1365001"/>
                  <a:pt x="1793970" y="1365001"/>
                </a:cubicBezTo>
                <a:cubicBezTo>
                  <a:pt x="1853478" y="1365001"/>
                  <a:pt x="1912723" y="1372918"/>
                  <a:pt x="1972100" y="1376877"/>
                </a:cubicBezTo>
                <a:cubicBezTo>
                  <a:pt x="1983975" y="1384794"/>
                  <a:pt x="1996890" y="1391339"/>
                  <a:pt x="2007726" y="1400627"/>
                </a:cubicBezTo>
                <a:cubicBezTo>
                  <a:pt x="2024728" y="1415200"/>
                  <a:pt x="2037313" y="1434693"/>
                  <a:pt x="2055227" y="1448129"/>
                </a:cubicBezTo>
                <a:cubicBezTo>
                  <a:pt x="2069389" y="1458751"/>
                  <a:pt x="2087548" y="1462771"/>
                  <a:pt x="2102728" y="1471879"/>
                </a:cubicBezTo>
                <a:cubicBezTo>
                  <a:pt x="2127205" y="1486565"/>
                  <a:pt x="2173980" y="1519381"/>
                  <a:pt x="2173980" y="1519381"/>
                </a:cubicBezTo>
                <a:cubicBezTo>
                  <a:pt x="2237319" y="1614388"/>
                  <a:pt x="2154185" y="1499585"/>
                  <a:pt x="2233357" y="1578757"/>
                </a:cubicBezTo>
                <a:cubicBezTo>
                  <a:pt x="2243449" y="1588849"/>
                  <a:pt x="2248812" y="1602769"/>
                  <a:pt x="2257107" y="1614383"/>
                </a:cubicBezTo>
                <a:cubicBezTo>
                  <a:pt x="2268611" y="1630489"/>
                  <a:pt x="2281229" y="1645779"/>
                  <a:pt x="2292733" y="1661885"/>
                </a:cubicBezTo>
                <a:cubicBezTo>
                  <a:pt x="2301029" y="1673499"/>
                  <a:pt x="2305339" y="1688595"/>
                  <a:pt x="2316484" y="1697511"/>
                </a:cubicBezTo>
                <a:cubicBezTo>
                  <a:pt x="2326259" y="1705331"/>
                  <a:pt x="2340235" y="1705428"/>
                  <a:pt x="2352110" y="1709386"/>
                </a:cubicBezTo>
                <a:cubicBezTo>
                  <a:pt x="2249191" y="1713344"/>
                  <a:pt x="2145235" y="1706167"/>
                  <a:pt x="2043352" y="1721261"/>
                </a:cubicBezTo>
                <a:cubicBezTo>
                  <a:pt x="2030969" y="1723095"/>
                  <a:pt x="2026827" y="1745264"/>
                  <a:pt x="2031476" y="1756887"/>
                </a:cubicBezTo>
                <a:cubicBezTo>
                  <a:pt x="2039606" y="1777211"/>
                  <a:pt x="2100229" y="1791448"/>
                  <a:pt x="2114604" y="1792513"/>
                </a:cubicBezTo>
                <a:cubicBezTo>
                  <a:pt x="2205485" y="1799245"/>
                  <a:pt x="2296746" y="1799334"/>
                  <a:pt x="2387736" y="1804389"/>
                </a:cubicBezTo>
                <a:cubicBezTo>
                  <a:pt x="2439268" y="1807252"/>
                  <a:pt x="2490655" y="1812306"/>
                  <a:pt x="2542115" y="1816264"/>
                </a:cubicBezTo>
                <a:cubicBezTo>
                  <a:pt x="2563227" y="1847931"/>
                  <a:pt x="2569842" y="1862899"/>
                  <a:pt x="2601492" y="1887516"/>
                </a:cubicBezTo>
                <a:cubicBezTo>
                  <a:pt x="2624024" y="1905041"/>
                  <a:pt x="2672744" y="1935017"/>
                  <a:pt x="2672744" y="1935017"/>
                </a:cubicBezTo>
                <a:cubicBezTo>
                  <a:pt x="2727552" y="1928927"/>
                  <a:pt x="2831692" y="1909440"/>
                  <a:pt x="2886500" y="1935017"/>
                </a:cubicBezTo>
                <a:cubicBezTo>
                  <a:pt x="2916937" y="1949221"/>
                  <a:pt x="2934001" y="1982518"/>
                  <a:pt x="2957752" y="2006269"/>
                </a:cubicBezTo>
                <a:cubicBezTo>
                  <a:pt x="2969627" y="2018144"/>
                  <a:pt x="2984062" y="2027921"/>
                  <a:pt x="2993378" y="2041895"/>
                </a:cubicBezTo>
                <a:cubicBezTo>
                  <a:pt x="3009212" y="2065646"/>
                  <a:pt x="3020695" y="2092963"/>
                  <a:pt x="3040879" y="2113147"/>
                </a:cubicBezTo>
                <a:cubicBezTo>
                  <a:pt x="3086597" y="2158865"/>
                  <a:pt x="3062531" y="2139457"/>
                  <a:pt x="3112131" y="2172524"/>
                </a:cubicBezTo>
                <a:cubicBezTo>
                  <a:pt x="3170611" y="2260244"/>
                  <a:pt x="3136796" y="2226649"/>
                  <a:pt x="3207133" y="2279401"/>
                </a:cubicBezTo>
                <a:cubicBezTo>
                  <a:pt x="3215050" y="2291276"/>
                  <a:pt x="3221747" y="2304063"/>
                  <a:pt x="3230884" y="2315027"/>
                </a:cubicBezTo>
                <a:cubicBezTo>
                  <a:pt x="3241635" y="2327929"/>
                  <a:pt x="3257194" y="2336679"/>
                  <a:pt x="3266510" y="2350653"/>
                </a:cubicBezTo>
                <a:cubicBezTo>
                  <a:pt x="3273454" y="2361068"/>
                  <a:pt x="3274427" y="2374404"/>
                  <a:pt x="3278385" y="2386279"/>
                </a:cubicBezTo>
                <a:cubicBezTo>
                  <a:pt x="3241386" y="2645278"/>
                  <a:pt x="3279752" y="2353508"/>
                  <a:pt x="3254635" y="2956295"/>
                </a:cubicBezTo>
                <a:cubicBezTo>
                  <a:pt x="3253470" y="2984261"/>
                  <a:pt x="3246718" y="3011713"/>
                  <a:pt x="3242759" y="3039422"/>
                </a:cubicBezTo>
                <a:cubicBezTo>
                  <a:pt x="3250782" y="3087559"/>
                  <a:pt x="3253226" y="3113895"/>
                  <a:pt x="3266510" y="3158176"/>
                </a:cubicBezTo>
                <a:cubicBezTo>
                  <a:pt x="3273704" y="3182155"/>
                  <a:pt x="3276374" y="3208596"/>
                  <a:pt x="3290261" y="3229427"/>
                </a:cubicBezTo>
                <a:lnTo>
                  <a:pt x="3337762" y="3300679"/>
                </a:lnTo>
                <a:cubicBezTo>
                  <a:pt x="3352386" y="3344552"/>
                  <a:pt x="3365053" y="3364851"/>
                  <a:pt x="3337762" y="3419433"/>
                </a:cubicBezTo>
                <a:cubicBezTo>
                  <a:pt x="3332164" y="3430629"/>
                  <a:pt x="3314483" y="3429250"/>
                  <a:pt x="3302136" y="3431308"/>
                </a:cubicBezTo>
                <a:cubicBezTo>
                  <a:pt x="3266778" y="3437201"/>
                  <a:pt x="3231038" y="3441015"/>
                  <a:pt x="3195258" y="3443183"/>
                </a:cubicBezTo>
                <a:cubicBezTo>
                  <a:pt x="3100347" y="3448935"/>
                  <a:pt x="3005253" y="3451100"/>
                  <a:pt x="2910250" y="3455059"/>
                </a:cubicBezTo>
                <a:cubicBezTo>
                  <a:pt x="2894416" y="3459017"/>
                  <a:pt x="2878681" y="3463394"/>
                  <a:pt x="2862749" y="3466934"/>
                </a:cubicBezTo>
                <a:cubicBezTo>
                  <a:pt x="2796029" y="3481760"/>
                  <a:pt x="2818158" y="3464022"/>
                  <a:pt x="2791497" y="3490685"/>
                </a:cubicBezTo>
              </a:path>
            </a:pathLst>
          </a:custGeom>
          <a:solidFill>
            <a:srgbClr val="0070C0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Freeform 2"/>
          <p:cNvSpPr/>
          <p:nvPr/>
        </p:nvSpPr>
        <p:spPr>
          <a:xfrm>
            <a:off x="4071257" y="696686"/>
            <a:ext cx="3429000" cy="3692053"/>
          </a:xfrm>
          <a:custGeom>
            <a:avLst/>
            <a:gdLst>
              <a:gd name="connsiteX0" fmla="*/ 2340429 w 3429000"/>
              <a:gd name="connsiteY0" fmla="*/ 2884714 h 3692053"/>
              <a:gd name="connsiteX1" fmla="*/ 2296886 w 3429000"/>
              <a:gd name="connsiteY1" fmla="*/ 2830285 h 3692053"/>
              <a:gd name="connsiteX2" fmla="*/ 2209800 w 3429000"/>
              <a:gd name="connsiteY2" fmla="*/ 2786743 h 3692053"/>
              <a:gd name="connsiteX3" fmla="*/ 2068286 w 3429000"/>
              <a:gd name="connsiteY3" fmla="*/ 2754085 h 3692053"/>
              <a:gd name="connsiteX4" fmla="*/ 1992086 w 3429000"/>
              <a:gd name="connsiteY4" fmla="*/ 2743200 h 3692053"/>
              <a:gd name="connsiteX5" fmla="*/ 1926772 w 3429000"/>
              <a:gd name="connsiteY5" fmla="*/ 2721428 h 3692053"/>
              <a:gd name="connsiteX6" fmla="*/ 1905000 w 3429000"/>
              <a:gd name="connsiteY6" fmla="*/ 2699657 h 3692053"/>
              <a:gd name="connsiteX7" fmla="*/ 1839686 w 3429000"/>
              <a:gd name="connsiteY7" fmla="*/ 2677885 h 3692053"/>
              <a:gd name="connsiteX8" fmla="*/ 1807029 w 3429000"/>
              <a:gd name="connsiteY8" fmla="*/ 2667000 h 3692053"/>
              <a:gd name="connsiteX9" fmla="*/ 1774372 w 3429000"/>
              <a:gd name="connsiteY9" fmla="*/ 2645228 h 3692053"/>
              <a:gd name="connsiteX10" fmla="*/ 1719943 w 3429000"/>
              <a:gd name="connsiteY10" fmla="*/ 2579914 h 3692053"/>
              <a:gd name="connsiteX11" fmla="*/ 1665514 w 3429000"/>
              <a:gd name="connsiteY11" fmla="*/ 2536371 h 3692053"/>
              <a:gd name="connsiteX12" fmla="*/ 1621972 w 3429000"/>
              <a:gd name="connsiteY12" fmla="*/ 2471057 h 3692053"/>
              <a:gd name="connsiteX13" fmla="*/ 1665514 w 3429000"/>
              <a:gd name="connsiteY13" fmla="*/ 2416628 h 3692053"/>
              <a:gd name="connsiteX14" fmla="*/ 1730829 w 3429000"/>
              <a:gd name="connsiteY14" fmla="*/ 2394857 h 3692053"/>
              <a:gd name="connsiteX15" fmla="*/ 1752600 w 3429000"/>
              <a:gd name="connsiteY15" fmla="*/ 2362200 h 3692053"/>
              <a:gd name="connsiteX16" fmla="*/ 1698172 w 3429000"/>
              <a:gd name="connsiteY16" fmla="*/ 2318657 h 3692053"/>
              <a:gd name="connsiteX17" fmla="*/ 1643743 w 3429000"/>
              <a:gd name="connsiteY17" fmla="*/ 2307771 h 3692053"/>
              <a:gd name="connsiteX18" fmla="*/ 1360714 w 3429000"/>
              <a:gd name="connsiteY18" fmla="*/ 2296885 h 3692053"/>
              <a:gd name="connsiteX19" fmla="*/ 1262743 w 3429000"/>
              <a:gd name="connsiteY19" fmla="*/ 2231571 h 3692053"/>
              <a:gd name="connsiteX20" fmla="*/ 1197429 w 3429000"/>
              <a:gd name="connsiteY20" fmla="*/ 2188028 h 3692053"/>
              <a:gd name="connsiteX21" fmla="*/ 1175657 w 3429000"/>
              <a:gd name="connsiteY21" fmla="*/ 2166257 h 3692053"/>
              <a:gd name="connsiteX22" fmla="*/ 1110343 w 3429000"/>
              <a:gd name="connsiteY22" fmla="*/ 2133600 h 3692053"/>
              <a:gd name="connsiteX23" fmla="*/ 1077686 w 3429000"/>
              <a:gd name="connsiteY23" fmla="*/ 2100943 h 3692053"/>
              <a:gd name="connsiteX24" fmla="*/ 1012372 w 3429000"/>
              <a:gd name="connsiteY24" fmla="*/ 2057400 h 3692053"/>
              <a:gd name="connsiteX25" fmla="*/ 968829 w 3429000"/>
              <a:gd name="connsiteY25" fmla="*/ 2002971 h 3692053"/>
              <a:gd name="connsiteX26" fmla="*/ 903514 w 3429000"/>
              <a:gd name="connsiteY26" fmla="*/ 1981200 h 3692053"/>
              <a:gd name="connsiteX27" fmla="*/ 881743 w 3429000"/>
              <a:gd name="connsiteY27" fmla="*/ 1959428 h 3692053"/>
              <a:gd name="connsiteX28" fmla="*/ 827314 w 3429000"/>
              <a:gd name="connsiteY28" fmla="*/ 1926771 h 3692053"/>
              <a:gd name="connsiteX29" fmla="*/ 816429 w 3429000"/>
              <a:gd name="connsiteY29" fmla="*/ 1894114 h 3692053"/>
              <a:gd name="connsiteX30" fmla="*/ 772886 w 3429000"/>
              <a:gd name="connsiteY30" fmla="*/ 1850571 h 3692053"/>
              <a:gd name="connsiteX31" fmla="*/ 751114 w 3429000"/>
              <a:gd name="connsiteY31" fmla="*/ 1785257 h 3692053"/>
              <a:gd name="connsiteX32" fmla="*/ 740229 w 3429000"/>
              <a:gd name="connsiteY32" fmla="*/ 1752600 h 3692053"/>
              <a:gd name="connsiteX33" fmla="*/ 718457 w 3429000"/>
              <a:gd name="connsiteY33" fmla="*/ 1665514 h 3692053"/>
              <a:gd name="connsiteX34" fmla="*/ 707572 w 3429000"/>
              <a:gd name="connsiteY34" fmla="*/ 1621971 h 3692053"/>
              <a:gd name="connsiteX35" fmla="*/ 685800 w 3429000"/>
              <a:gd name="connsiteY35" fmla="*/ 1556657 h 3692053"/>
              <a:gd name="connsiteX36" fmla="*/ 664029 w 3429000"/>
              <a:gd name="connsiteY36" fmla="*/ 1447800 h 3692053"/>
              <a:gd name="connsiteX37" fmla="*/ 620486 w 3429000"/>
              <a:gd name="connsiteY37" fmla="*/ 1382485 h 3692053"/>
              <a:gd name="connsiteX38" fmla="*/ 609600 w 3429000"/>
              <a:gd name="connsiteY38" fmla="*/ 1349828 h 3692053"/>
              <a:gd name="connsiteX39" fmla="*/ 566057 w 3429000"/>
              <a:gd name="connsiteY39" fmla="*/ 1317171 h 3692053"/>
              <a:gd name="connsiteX40" fmla="*/ 522514 w 3429000"/>
              <a:gd name="connsiteY40" fmla="*/ 1262743 h 3692053"/>
              <a:gd name="connsiteX41" fmla="*/ 468086 w 3429000"/>
              <a:gd name="connsiteY41" fmla="*/ 1197428 h 3692053"/>
              <a:gd name="connsiteX42" fmla="*/ 435429 w 3429000"/>
              <a:gd name="connsiteY42" fmla="*/ 1186543 h 3692053"/>
              <a:gd name="connsiteX43" fmla="*/ 402772 w 3429000"/>
              <a:gd name="connsiteY43" fmla="*/ 1164771 h 3692053"/>
              <a:gd name="connsiteX44" fmla="*/ 370114 w 3429000"/>
              <a:gd name="connsiteY44" fmla="*/ 1153885 h 3692053"/>
              <a:gd name="connsiteX45" fmla="*/ 304800 w 3429000"/>
              <a:gd name="connsiteY45" fmla="*/ 1110343 h 3692053"/>
              <a:gd name="connsiteX46" fmla="*/ 250372 w 3429000"/>
              <a:gd name="connsiteY46" fmla="*/ 1077685 h 3692053"/>
              <a:gd name="connsiteX47" fmla="*/ 195943 w 3429000"/>
              <a:gd name="connsiteY47" fmla="*/ 1034143 h 3692053"/>
              <a:gd name="connsiteX48" fmla="*/ 152400 w 3429000"/>
              <a:gd name="connsiteY48" fmla="*/ 1023257 h 3692053"/>
              <a:gd name="connsiteX49" fmla="*/ 76200 w 3429000"/>
              <a:gd name="connsiteY49" fmla="*/ 947057 h 3692053"/>
              <a:gd name="connsiteX50" fmla="*/ 65314 w 3429000"/>
              <a:gd name="connsiteY50" fmla="*/ 881743 h 3692053"/>
              <a:gd name="connsiteX51" fmla="*/ 43543 w 3429000"/>
              <a:gd name="connsiteY51" fmla="*/ 816428 h 3692053"/>
              <a:gd name="connsiteX52" fmla="*/ 32657 w 3429000"/>
              <a:gd name="connsiteY52" fmla="*/ 772885 h 3692053"/>
              <a:gd name="connsiteX53" fmla="*/ 10886 w 3429000"/>
              <a:gd name="connsiteY53" fmla="*/ 707571 h 3692053"/>
              <a:gd name="connsiteX54" fmla="*/ 0 w 3429000"/>
              <a:gd name="connsiteY54" fmla="*/ 674914 h 3692053"/>
              <a:gd name="connsiteX55" fmla="*/ 10886 w 3429000"/>
              <a:gd name="connsiteY55" fmla="*/ 598714 h 3692053"/>
              <a:gd name="connsiteX56" fmla="*/ 76200 w 3429000"/>
              <a:gd name="connsiteY56" fmla="*/ 566057 h 3692053"/>
              <a:gd name="connsiteX57" fmla="*/ 76200 w 3429000"/>
              <a:gd name="connsiteY57" fmla="*/ 435428 h 3692053"/>
              <a:gd name="connsiteX58" fmla="*/ 43543 w 3429000"/>
              <a:gd name="connsiteY58" fmla="*/ 326571 h 3692053"/>
              <a:gd name="connsiteX59" fmla="*/ 0 w 3429000"/>
              <a:gd name="connsiteY59" fmla="*/ 315685 h 3692053"/>
              <a:gd name="connsiteX60" fmla="*/ 10886 w 3429000"/>
              <a:gd name="connsiteY60" fmla="*/ 250371 h 3692053"/>
              <a:gd name="connsiteX61" fmla="*/ 32657 w 3429000"/>
              <a:gd name="connsiteY61" fmla="*/ 217714 h 3692053"/>
              <a:gd name="connsiteX62" fmla="*/ 228600 w 3429000"/>
              <a:gd name="connsiteY62" fmla="*/ 185057 h 3692053"/>
              <a:gd name="connsiteX63" fmla="*/ 315686 w 3429000"/>
              <a:gd name="connsiteY63" fmla="*/ 108857 h 3692053"/>
              <a:gd name="connsiteX64" fmla="*/ 337457 w 3429000"/>
              <a:gd name="connsiteY64" fmla="*/ 87085 h 3692053"/>
              <a:gd name="connsiteX65" fmla="*/ 402772 w 3429000"/>
              <a:gd name="connsiteY65" fmla="*/ 0 h 3692053"/>
              <a:gd name="connsiteX66" fmla="*/ 500743 w 3429000"/>
              <a:gd name="connsiteY66" fmla="*/ 10885 h 3692053"/>
              <a:gd name="connsiteX67" fmla="*/ 544286 w 3429000"/>
              <a:gd name="connsiteY67" fmla="*/ 54428 h 3692053"/>
              <a:gd name="connsiteX68" fmla="*/ 576943 w 3429000"/>
              <a:gd name="connsiteY68" fmla="*/ 43543 h 3692053"/>
              <a:gd name="connsiteX69" fmla="*/ 620486 w 3429000"/>
              <a:gd name="connsiteY69" fmla="*/ 0 h 3692053"/>
              <a:gd name="connsiteX70" fmla="*/ 653143 w 3429000"/>
              <a:gd name="connsiteY70" fmla="*/ 10885 h 3692053"/>
              <a:gd name="connsiteX71" fmla="*/ 664029 w 3429000"/>
              <a:gd name="connsiteY71" fmla="*/ 43543 h 3692053"/>
              <a:gd name="connsiteX72" fmla="*/ 653143 w 3429000"/>
              <a:gd name="connsiteY72" fmla="*/ 163285 h 3692053"/>
              <a:gd name="connsiteX73" fmla="*/ 609600 w 3429000"/>
              <a:gd name="connsiteY73" fmla="*/ 174171 h 3692053"/>
              <a:gd name="connsiteX74" fmla="*/ 544286 w 3429000"/>
              <a:gd name="connsiteY74" fmla="*/ 195943 h 3692053"/>
              <a:gd name="connsiteX75" fmla="*/ 533400 w 3429000"/>
              <a:gd name="connsiteY75" fmla="*/ 228600 h 3692053"/>
              <a:gd name="connsiteX76" fmla="*/ 555172 w 3429000"/>
              <a:gd name="connsiteY76" fmla="*/ 348343 h 3692053"/>
              <a:gd name="connsiteX77" fmla="*/ 598714 w 3429000"/>
              <a:gd name="connsiteY77" fmla="*/ 446314 h 3692053"/>
              <a:gd name="connsiteX78" fmla="*/ 631372 w 3429000"/>
              <a:gd name="connsiteY78" fmla="*/ 522514 h 3692053"/>
              <a:gd name="connsiteX79" fmla="*/ 685800 w 3429000"/>
              <a:gd name="connsiteY79" fmla="*/ 609600 h 3692053"/>
              <a:gd name="connsiteX80" fmla="*/ 729343 w 3429000"/>
              <a:gd name="connsiteY80" fmla="*/ 674914 h 3692053"/>
              <a:gd name="connsiteX81" fmla="*/ 772886 w 3429000"/>
              <a:gd name="connsiteY81" fmla="*/ 664028 h 3692053"/>
              <a:gd name="connsiteX82" fmla="*/ 783772 w 3429000"/>
              <a:gd name="connsiteY82" fmla="*/ 631371 h 3692053"/>
              <a:gd name="connsiteX83" fmla="*/ 805543 w 3429000"/>
              <a:gd name="connsiteY83" fmla="*/ 500743 h 3692053"/>
              <a:gd name="connsiteX84" fmla="*/ 827314 w 3429000"/>
              <a:gd name="connsiteY84" fmla="*/ 424543 h 3692053"/>
              <a:gd name="connsiteX85" fmla="*/ 892629 w 3429000"/>
              <a:gd name="connsiteY85" fmla="*/ 337457 h 3692053"/>
              <a:gd name="connsiteX86" fmla="*/ 1055914 w 3429000"/>
              <a:gd name="connsiteY86" fmla="*/ 348343 h 3692053"/>
              <a:gd name="connsiteX87" fmla="*/ 1110343 w 3429000"/>
              <a:gd name="connsiteY87" fmla="*/ 402771 h 3692053"/>
              <a:gd name="connsiteX88" fmla="*/ 1132114 w 3429000"/>
              <a:gd name="connsiteY88" fmla="*/ 424543 h 3692053"/>
              <a:gd name="connsiteX89" fmla="*/ 1186543 w 3429000"/>
              <a:gd name="connsiteY89" fmla="*/ 522514 h 3692053"/>
              <a:gd name="connsiteX90" fmla="*/ 1208314 w 3429000"/>
              <a:gd name="connsiteY90" fmla="*/ 696685 h 3692053"/>
              <a:gd name="connsiteX91" fmla="*/ 1230086 w 3429000"/>
              <a:gd name="connsiteY91" fmla="*/ 729343 h 3692053"/>
              <a:gd name="connsiteX92" fmla="*/ 1317172 w 3429000"/>
              <a:gd name="connsiteY92" fmla="*/ 783771 h 3692053"/>
              <a:gd name="connsiteX93" fmla="*/ 1371600 w 3429000"/>
              <a:gd name="connsiteY93" fmla="*/ 827314 h 3692053"/>
              <a:gd name="connsiteX94" fmla="*/ 1415143 w 3429000"/>
              <a:gd name="connsiteY94" fmla="*/ 870857 h 3692053"/>
              <a:gd name="connsiteX95" fmla="*/ 1426029 w 3429000"/>
              <a:gd name="connsiteY95" fmla="*/ 903514 h 3692053"/>
              <a:gd name="connsiteX96" fmla="*/ 1371600 w 3429000"/>
              <a:gd name="connsiteY96" fmla="*/ 936171 h 3692053"/>
              <a:gd name="connsiteX97" fmla="*/ 1240972 w 3429000"/>
              <a:gd name="connsiteY97" fmla="*/ 947057 h 3692053"/>
              <a:gd name="connsiteX98" fmla="*/ 1230086 w 3429000"/>
              <a:gd name="connsiteY98" fmla="*/ 990600 h 3692053"/>
              <a:gd name="connsiteX99" fmla="*/ 1251857 w 3429000"/>
              <a:gd name="connsiteY99" fmla="*/ 1110343 h 3692053"/>
              <a:gd name="connsiteX100" fmla="*/ 1262743 w 3429000"/>
              <a:gd name="connsiteY100" fmla="*/ 1143000 h 3692053"/>
              <a:gd name="connsiteX101" fmla="*/ 1306286 w 3429000"/>
              <a:gd name="connsiteY101" fmla="*/ 1164771 h 3692053"/>
              <a:gd name="connsiteX102" fmla="*/ 1338943 w 3429000"/>
              <a:gd name="connsiteY102" fmla="*/ 1175657 h 3692053"/>
              <a:gd name="connsiteX103" fmla="*/ 1458686 w 3429000"/>
              <a:gd name="connsiteY103" fmla="*/ 1197428 h 3692053"/>
              <a:gd name="connsiteX104" fmla="*/ 1524000 w 3429000"/>
              <a:gd name="connsiteY104" fmla="*/ 1240971 h 3692053"/>
              <a:gd name="connsiteX105" fmla="*/ 1556657 w 3429000"/>
              <a:gd name="connsiteY105" fmla="*/ 1262743 h 3692053"/>
              <a:gd name="connsiteX106" fmla="*/ 1578429 w 3429000"/>
              <a:gd name="connsiteY106" fmla="*/ 1284514 h 3692053"/>
              <a:gd name="connsiteX107" fmla="*/ 1632857 w 3429000"/>
              <a:gd name="connsiteY107" fmla="*/ 1328057 h 3692053"/>
              <a:gd name="connsiteX108" fmla="*/ 1654629 w 3429000"/>
              <a:gd name="connsiteY108" fmla="*/ 1393371 h 3692053"/>
              <a:gd name="connsiteX109" fmla="*/ 1719943 w 3429000"/>
              <a:gd name="connsiteY109" fmla="*/ 1382485 h 3692053"/>
              <a:gd name="connsiteX110" fmla="*/ 1752600 w 3429000"/>
              <a:gd name="connsiteY110" fmla="*/ 1371600 h 3692053"/>
              <a:gd name="connsiteX111" fmla="*/ 1796143 w 3429000"/>
              <a:gd name="connsiteY111" fmla="*/ 1360714 h 3692053"/>
              <a:gd name="connsiteX112" fmla="*/ 1915886 w 3429000"/>
              <a:gd name="connsiteY112" fmla="*/ 1393371 h 3692053"/>
              <a:gd name="connsiteX113" fmla="*/ 1981200 w 3429000"/>
              <a:gd name="connsiteY113" fmla="*/ 1436914 h 3692053"/>
              <a:gd name="connsiteX114" fmla="*/ 2002972 w 3429000"/>
              <a:gd name="connsiteY114" fmla="*/ 1469571 h 3692053"/>
              <a:gd name="connsiteX115" fmla="*/ 2090057 w 3429000"/>
              <a:gd name="connsiteY115" fmla="*/ 1524000 h 3692053"/>
              <a:gd name="connsiteX116" fmla="*/ 2155372 w 3429000"/>
              <a:gd name="connsiteY116" fmla="*/ 1545771 h 3692053"/>
              <a:gd name="connsiteX117" fmla="*/ 2177143 w 3429000"/>
              <a:gd name="connsiteY117" fmla="*/ 1567543 h 3692053"/>
              <a:gd name="connsiteX118" fmla="*/ 2209800 w 3429000"/>
              <a:gd name="connsiteY118" fmla="*/ 1589314 h 3692053"/>
              <a:gd name="connsiteX119" fmla="*/ 2231572 w 3429000"/>
              <a:gd name="connsiteY119" fmla="*/ 1621971 h 3692053"/>
              <a:gd name="connsiteX120" fmla="*/ 2188029 w 3429000"/>
              <a:gd name="connsiteY120" fmla="*/ 1632857 h 3692053"/>
              <a:gd name="connsiteX121" fmla="*/ 2155372 w 3429000"/>
              <a:gd name="connsiteY121" fmla="*/ 1643743 h 3692053"/>
              <a:gd name="connsiteX122" fmla="*/ 2002972 w 3429000"/>
              <a:gd name="connsiteY122" fmla="*/ 1654628 h 3692053"/>
              <a:gd name="connsiteX123" fmla="*/ 1948543 w 3429000"/>
              <a:gd name="connsiteY123" fmla="*/ 1709057 h 3692053"/>
              <a:gd name="connsiteX124" fmla="*/ 1959429 w 3429000"/>
              <a:gd name="connsiteY124" fmla="*/ 1752600 h 3692053"/>
              <a:gd name="connsiteX125" fmla="*/ 2090057 w 3429000"/>
              <a:gd name="connsiteY125" fmla="*/ 1763485 h 3692053"/>
              <a:gd name="connsiteX126" fmla="*/ 2296886 w 3429000"/>
              <a:gd name="connsiteY126" fmla="*/ 1774371 h 3692053"/>
              <a:gd name="connsiteX127" fmla="*/ 2329543 w 3429000"/>
              <a:gd name="connsiteY127" fmla="*/ 1785257 h 3692053"/>
              <a:gd name="connsiteX128" fmla="*/ 2416629 w 3429000"/>
              <a:gd name="connsiteY128" fmla="*/ 1828800 h 3692053"/>
              <a:gd name="connsiteX129" fmla="*/ 2514600 w 3429000"/>
              <a:gd name="connsiteY129" fmla="*/ 1850571 h 3692053"/>
              <a:gd name="connsiteX130" fmla="*/ 2590800 w 3429000"/>
              <a:gd name="connsiteY130" fmla="*/ 1872343 h 3692053"/>
              <a:gd name="connsiteX131" fmla="*/ 2645229 w 3429000"/>
              <a:gd name="connsiteY131" fmla="*/ 1915885 h 3692053"/>
              <a:gd name="connsiteX132" fmla="*/ 2677886 w 3429000"/>
              <a:gd name="connsiteY132" fmla="*/ 1926771 h 3692053"/>
              <a:gd name="connsiteX133" fmla="*/ 2710543 w 3429000"/>
              <a:gd name="connsiteY133" fmla="*/ 1894114 h 3692053"/>
              <a:gd name="connsiteX134" fmla="*/ 2797629 w 3429000"/>
              <a:gd name="connsiteY134" fmla="*/ 1926771 h 3692053"/>
              <a:gd name="connsiteX135" fmla="*/ 2808514 w 3429000"/>
              <a:gd name="connsiteY135" fmla="*/ 1959428 h 3692053"/>
              <a:gd name="connsiteX136" fmla="*/ 2895600 w 3429000"/>
              <a:gd name="connsiteY136" fmla="*/ 2035628 h 3692053"/>
              <a:gd name="connsiteX137" fmla="*/ 2917372 w 3429000"/>
              <a:gd name="connsiteY137" fmla="*/ 2057400 h 3692053"/>
              <a:gd name="connsiteX138" fmla="*/ 2960914 w 3429000"/>
              <a:gd name="connsiteY138" fmla="*/ 2090057 h 3692053"/>
              <a:gd name="connsiteX139" fmla="*/ 3004457 w 3429000"/>
              <a:gd name="connsiteY139" fmla="*/ 2133600 h 3692053"/>
              <a:gd name="connsiteX140" fmla="*/ 3069772 w 3429000"/>
              <a:gd name="connsiteY140" fmla="*/ 2188028 h 3692053"/>
              <a:gd name="connsiteX141" fmla="*/ 3102429 w 3429000"/>
              <a:gd name="connsiteY141" fmla="*/ 2242457 h 3692053"/>
              <a:gd name="connsiteX142" fmla="*/ 3124200 w 3429000"/>
              <a:gd name="connsiteY142" fmla="*/ 2275114 h 3692053"/>
              <a:gd name="connsiteX143" fmla="*/ 3156857 w 3429000"/>
              <a:gd name="connsiteY143" fmla="*/ 2286000 h 3692053"/>
              <a:gd name="connsiteX144" fmla="*/ 3189514 w 3429000"/>
              <a:gd name="connsiteY144" fmla="*/ 2427514 h 3692053"/>
              <a:gd name="connsiteX145" fmla="*/ 3178629 w 3429000"/>
              <a:gd name="connsiteY145" fmla="*/ 2460171 h 3692053"/>
              <a:gd name="connsiteX146" fmla="*/ 3156857 w 3429000"/>
              <a:gd name="connsiteY146" fmla="*/ 2569028 h 3692053"/>
              <a:gd name="connsiteX147" fmla="*/ 3135086 w 3429000"/>
              <a:gd name="connsiteY147" fmla="*/ 2590800 h 3692053"/>
              <a:gd name="connsiteX148" fmla="*/ 3145972 w 3429000"/>
              <a:gd name="connsiteY148" fmla="*/ 2667000 h 3692053"/>
              <a:gd name="connsiteX149" fmla="*/ 3156857 w 3429000"/>
              <a:gd name="connsiteY149" fmla="*/ 2721428 h 3692053"/>
              <a:gd name="connsiteX150" fmla="*/ 3200400 w 3429000"/>
              <a:gd name="connsiteY150" fmla="*/ 3265714 h 3692053"/>
              <a:gd name="connsiteX151" fmla="*/ 3222172 w 3429000"/>
              <a:gd name="connsiteY151" fmla="*/ 3352800 h 3692053"/>
              <a:gd name="connsiteX152" fmla="*/ 3243943 w 3429000"/>
              <a:gd name="connsiteY152" fmla="*/ 3418114 h 3692053"/>
              <a:gd name="connsiteX153" fmla="*/ 3276600 w 3429000"/>
              <a:gd name="connsiteY153" fmla="*/ 3526971 h 3692053"/>
              <a:gd name="connsiteX154" fmla="*/ 3298372 w 3429000"/>
              <a:gd name="connsiteY154" fmla="*/ 3559628 h 3692053"/>
              <a:gd name="connsiteX155" fmla="*/ 3331029 w 3429000"/>
              <a:gd name="connsiteY155" fmla="*/ 3624943 h 3692053"/>
              <a:gd name="connsiteX156" fmla="*/ 3363686 w 3429000"/>
              <a:gd name="connsiteY156" fmla="*/ 3635828 h 3692053"/>
              <a:gd name="connsiteX157" fmla="*/ 3396343 w 3429000"/>
              <a:gd name="connsiteY157" fmla="*/ 3690257 h 3692053"/>
              <a:gd name="connsiteX158" fmla="*/ 3429000 w 3429000"/>
              <a:gd name="connsiteY158" fmla="*/ 3690257 h 369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3429000" h="3692053">
                <a:moveTo>
                  <a:pt x="2340429" y="2884714"/>
                </a:moveTo>
                <a:cubicBezTo>
                  <a:pt x="2325915" y="2866571"/>
                  <a:pt x="2314252" y="2845721"/>
                  <a:pt x="2296886" y="2830285"/>
                </a:cubicBezTo>
                <a:cubicBezTo>
                  <a:pt x="2266037" y="2802863"/>
                  <a:pt x="2244406" y="2798278"/>
                  <a:pt x="2209800" y="2786743"/>
                </a:cubicBezTo>
                <a:cubicBezTo>
                  <a:pt x="2158933" y="2735874"/>
                  <a:pt x="2201203" y="2768853"/>
                  <a:pt x="2068286" y="2754085"/>
                </a:cubicBezTo>
                <a:cubicBezTo>
                  <a:pt x="2042785" y="2751252"/>
                  <a:pt x="2017486" y="2746828"/>
                  <a:pt x="1992086" y="2743200"/>
                </a:cubicBezTo>
                <a:cubicBezTo>
                  <a:pt x="1970315" y="2735943"/>
                  <a:pt x="1943000" y="2737655"/>
                  <a:pt x="1926772" y="2721428"/>
                </a:cubicBezTo>
                <a:cubicBezTo>
                  <a:pt x="1919515" y="2714171"/>
                  <a:pt x="1914180" y="2704247"/>
                  <a:pt x="1905000" y="2699657"/>
                </a:cubicBezTo>
                <a:cubicBezTo>
                  <a:pt x="1884474" y="2689394"/>
                  <a:pt x="1861457" y="2685142"/>
                  <a:pt x="1839686" y="2677885"/>
                </a:cubicBezTo>
                <a:lnTo>
                  <a:pt x="1807029" y="2667000"/>
                </a:lnTo>
                <a:cubicBezTo>
                  <a:pt x="1796143" y="2659743"/>
                  <a:pt x="1783623" y="2654479"/>
                  <a:pt x="1774372" y="2645228"/>
                </a:cubicBezTo>
                <a:cubicBezTo>
                  <a:pt x="1688752" y="2559608"/>
                  <a:pt x="1826932" y="2669071"/>
                  <a:pt x="1719943" y="2579914"/>
                </a:cubicBezTo>
                <a:cubicBezTo>
                  <a:pt x="1691378" y="2556110"/>
                  <a:pt x="1686628" y="2564523"/>
                  <a:pt x="1665514" y="2536371"/>
                </a:cubicBezTo>
                <a:cubicBezTo>
                  <a:pt x="1649815" y="2515438"/>
                  <a:pt x="1621972" y="2471057"/>
                  <a:pt x="1621972" y="2471057"/>
                </a:cubicBezTo>
                <a:cubicBezTo>
                  <a:pt x="1633775" y="2435645"/>
                  <a:pt x="1626980" y="2433754"/>
                  <a:pt x="1665514" y="2416628"/>
                </a:cubicBezTo>
                <a:cubicBezTo>
                  <a:pt x="1686485" y="2407307"/>
                  <a:pt x="1730829" y="2394857"/>
                  <a:pt x="1730829" y="2394857"/>
                </a:cubicBezTo>
                <a:cubicBezTo>
                  <a:pt x="1738086" y="2383971"/>
                  <a:pt x="1750449" y="2375105"/>
                  <a:pt x="1752600" y="2362200"/>
                </a:cubicBezTo>
                <a:cubicBezTo>
                  <a:pt x="1759384" y="2321493"/>
                  <a:pt x="1723639" y="2324316"/>
                  <a:pt x="1698172" y="2318657"/>
                </a:cubicBezTo>
                <a:cubicBezTo>
                  <a:pt x="1680110" y="2314643"/>
                  <a:pt x="1662207" y="2308962"/>
                  <a:pt x="1643743" y="2307771"/>
                </a:cubicBezTo>
                <a:cubicBezTo>
                  <a:pt x="1549526" y="2301692"/>
                  <a:pt x="1455057" y="2300514"/>
                  <a:pt x="1360714" y="2296885"/>
                </a:cubicBezTo>
                <a:lnTo>
                  <a:pt x="1262743" y="2231571"/>
                </a:lnTo>
                <a:cubicBezTo>
                  <a:pt x="1262738" y="2231568"/>
                  <a:pt x="1197433" y="2188032"/>
                  <a:pt x="1197429" y="2188028"/>
                </a:cubicBezTo>
                <a:cubicBezTo>
                  <a:pt x="1190172" y="2180771"/>
                  <a:pt x="1184458" y="2171537"/>
                  <a:pt x="1175657" y="2166257"/>
                </a:cubicBezTo>
                <a:cubicBezTo>
                  <a:pt x="1105526" y="2124179"/>
                  <a:pt x="1181123" y="2192583"/>
                  <a:pt x="1110343" y="2133600"/>
                </a:cubicBezTo>
                <a:cubicBezTo>
                  <a:pt x="1098516" y="2123745"/>
                  <a:pt x="1089838" y="2110394"/>
                  <a:pt x="1077686" y="2100943"/>
                </a:cubicBezTo>
                <a:cubicBezTo>
                  <a:pt x="1057032" y="2084879"/>
                  <a:pt x="1012372" y="2057400"/>
                  <a:pt x="1012372" y="2057400"/>
                </a:cubicBezTo>
                <a:cubicBezTo>
                  <a:pt x="1004682" y="2045866"/>
                  <a:pt x="984338" y="2010725"/>
                  <a:pt x="968829" y="2002971"/>
                </a:cubicBezTo>
                <a:cubicBezTo>
                  <a:pt x="948303" y="1992708"/>
                  <a:pt x="903514" y="1981200"/>
                  <a:pt x="903514" y="1981200"/>
                </a:cubicBezTo>
                <a:cubicBezTo>
                  <a:pt x="896257" y="1973943"/>
                  <a:pt x="890544" y="1964708"/>
                  <a:pt x="881743" y="1959428"/>
                </a:cubicBezTo>
                <a:cubicBezTo>
                  <a:pt x="811084" y="1917032"/>
                  <a:pt x="882482" y="1981939"/>
                  <a:pt x="827314" y="1926771"/>
                </a:cubicBezTo>
                <a:cubicBezTo>
                  <a:pt x="823686" y="1915885"/>
                  <a:pt x="823098" y="1903451"/>
                  <a:pt x="816429" y="1894114"/>
                </a:cubicBezTo>
                <a:cubicBezTo>
                  <a:pt x="804498" y="1877411"/>
                  <a:pt x="772886" y="1850571"/>
                  <a:pt x="772886" y="1850571"/>
                </a:cubicBezTo>
                <a:lnTo>
                  <a:pt x="751114" y="1785257"/>
                </a:lnTo>
                <a:cubicBezTo>
                  <a:pt x="747485" y="1774371"/>
                  <a:pt x="742479" y="1763852"/>
                  <a:pt x="740229" y="1752600"/>
                </a:cubicBezTo>
                <a:cubicBezTo>
                  <a:pt x="718093" y="1641921"/>
                  <a:pt x="740776" y="1743630"/>
                  <a:pt x="718457" y="1665514"/>
                </a:cubicBezTo>
                <a:cubicBezTo>
                  <a:pt x="714347" y="1651129"/>
                  <a:pt x="711871" y="1636301"/>
                  <a:pt x="707572" y="1621971"/>
                </a:cubicBezTo>
                <a:cubicBezTo>
                  <a:pt x="700978" y="1599990"/>
                  <a:pt x="685800" y="1556657"/>
                  <a:pt x="685800" y="1556657"/>
                </a:cubicBezTo>
                <a:cubicBezTo>
                  <a:pt x="683096" y="1537732"/>
                  <a:pt x="678642" y="1474104"/>
                  <a:pt x="664029" y="1447800"/>
                </a:cubicBezTo>
                <a:cubicBezTo>
                  <a:pt x="651322" y="1424927"/>
                  <a:pt x="628761" y="1407308"/>
                  <a:pt x="620486" y="1382485"/>
                </a:cubicBezTo>
                <a:cubicBezTo>
                  <a:pt x="616857" y="1371599"/>
                  <a:pt x="616946" y="1358643"/>
                  <a:pt x="609600" y="1349828"/>
                </a:cubicBezTo>
                <a:cubicBezTo>
                  <a:pt x="597985" y="1335890"/>
                  <a:pt x="580571" y="1328057"/>
                  <a:pt x="566057" y="1317171"/>
                </a:cubicBezTo>
                <a:cubicBezTo>
                  <a:pt x="499041" y="1216646"/>
                  <a:pt x="584565" y="1340307"/>
                  <a:pt x="522514" y="1262743"/>
                </a:cubicBezTo>
                <a:cubicBezTo>
                  <a:pt x="499563" y="1234054"/>
                  <a:pt x="501335" y="1219594"/>
                  <a:pt x="468086" y="1197428"/>
                </a:cubicBezTo>
                <a:cubicBezTo>
                  <a:pt x="458539" y="1191063"/>
                  <a:pt x="446315" y="1190171"/>
                  <a:pt x="435429" y="1186543"/>
                </a:cubicBezTo>
                <a:cubicBezTo>
                  <a:pt x="424543" y="1179286"/>
                  <a:pt x="414474" y="1170622"/>
                  <a:pt x="402772" y="1164771"/>
                </a:cubicBezTo>
                <a:cubicBezTo>
                  <a:pt x="392509" y="1159639"/>
                  <a:pt x="379662" y="1160250"/>
                  <a:pt x="370114" y="1153885"/>
                </a:cubicBezTo>
                <a:cubicBezTo>
                  <a:pt x="288574" y="1099525"/>
                  <a:pt x="382449" y="1136225"/>
                  <a:pt x="304800" y="1110343"/>
                </a:cubicBezTo>
                <a:cubicBezTo>
                  <a:pt x="249642" y="1055182"/>
                  <a:pt x="321022" y="1120075"/>
                  <a:pt x="250372" y="1077685"/>
                </a:cubicBezTo>
                <a:cubicBezTo>
                  <a:pt x="191851" y="1042573"/>
                  <a:pt x="272192" y="1066821"/>
                  <a:pt x="195943" y="1034143"/>
                </a:cubicBezTo>
                <a:cubicBezTo>
                  <a:pt x="182192" y="1028250"/>
                  <a:pt x="166914" y="1026886"/>
                  <a:pt x="152400" y="1023257"/>
                </a:cubicBezTo>
                <a:cubicBezTo>
                  <a:pt x="102492" y="948396"/>
                  <a:pt x="133680" y="966218"/>
                  <a:pt x="76200" y="947057"/>
                </a:cubicBezTo>
                <a:cubicBezTo>
                  <a:pt x="72571" y="925286"/>
                  <a:pt x="70667" y="903156"/>
                  <a:pt x="65314" y="881743"/>
                </a:cubicBezTo>
                <a:cubicBezTo>
                  <a:pt x="59748" y="859479"/>
                  <a:pt x="49109" y="838692"/>
                  <a:pt x="43543" y="816428"/>
                </a:cubicBezTo>
                <a:cubicBezTo>
                  <a:pt x="39914" y="801914"/>
                  <a:pt x="36956" y="787215"/>
                  <a:pt x="32657" y="772885"/>
                </a:cubicBezTo>
                <a:cubicBezTo>
                  <a:pt x="26063" y="750904"/>
                  <a:pt x="18143" y="729342"/>
                  <a:pt x="10886" y="707571"/>
                </a:cubicBezTo>
                <a:lnTo>
                  <a:pt x="0" y="674914"/>
                </a:lnTo>
                <a:cubicBezTo>
                  <a:pt x="3629" y="649514"/>
                  <a:pt x="465" y="622160"/>
                  <a:pt x="10886" y="598714"/>
                </a:cubicBezTo>
                <a:cubicBezTo>
                  <a:pt x="18226" y="582200"/>
                  <a:pt x="61710" y="570887"/>
                  <a:pt x="76200" y="566057"/>
                </a:cubicBezTo>
                <a:cubicBezTo>
                  <a:pt x="92507" y="484521"/>
                  <a:pt x="89163" y="532645"/>
                  <a:pt x="76200" y="435428"/>
                </a:cubicBezTo>
                <a:cubicBezTo>
                  <a:pt x="71817" y="402560"/>
                  <a:pt x="83271" y="346436"/>
                  <a:pt x="43543" y="326571"/>
                </a:cubicBezTo>
                <a:cubicBezTo>
                  <a:pt x="30162" y="319880"/>
                  <a:pt x="14514" y="319314"/>
                  <a:pt x="0" y="315685"/>
                </a:cubicBezTo>
                <a:cubicBezTo>
                  <a:pt x="3629" y="293914"/>
                  <a:pt x="3906" y="271310"/>
                  <a:pt x="10886" y="250371"/>
                </a:cubicBezTo>
                <a:cubicBezTo>
                  <a:pt x="15023" y="237959"/>
                  <a:pt x="24484" y="227930"/>
                  <a:pt x="32657" y="217714"/>
                </a:cubicBezTo>
                <a:cubicBezTo>
                  <a:pt x="82318" y="155639"/>
                  <a:pt x="119257" y="191891"/>
                  <a:pt x="228600" y="185057"/>
                </a:cubicBezTo>
                <a:cubicBezTo>
                  <a:pt x="282604" y="149053"/>
                  <a:pt x="252009" y="172534"/>
                  <a:pt x="315686" y="108857"/>
                </a:cubicBezTo>
                <a:cubicBezTo>
                  <a:pt x="322943" y="101600"/>
                  <a:pt x="331764" y="95624"/>
                  <a:pt x="337457" y="87085"/>
                </a:cubicBezTo>
                <a:cubicBezTo>
                  <a:pt x="386693" y="13232"/>
                  <a:pt x="362497" y="40273"/>
                  <a:pt x="402772" y="0"/>
                </a:cubicBezTo>
                <a:cubicBezTo>
                  <a:pt x="435429" y="3628"/>
                  <a:pt x="470075" y="-910"/>
                  <a:pt x="500743" y="10885"/>
                </a:cubicBezTo>
                <a:cubicBezTo>
                  <a:pt x="519901" y="18253"/>
                  <a:pt x="544286" y="54428"/>
                  <a:pt x="544286" y="54428"/>
                </a:cubicBezTo>
                <a:cubicBezTo>
                  <a:pt x="555172" y="50800"/>
                  <a:pt x="567606" y="50212"/>
                  <a:pt x="576943" y="43543"/>
                </a:cubicBezTo>
                <a:cubicBezTo>
                  <a:pt x="593646" y="31612"/>
                  <a:pt x="620486" y="0"/>
                  <a:pt x="620486" y="0"/>
                </a:cubicBezTo>
                <a:cubicBezTo>
                  <a:pt x="631372" y="3628"/>
                  <a:pt x="645029" y="2771"/>
                  <a:pt x="653143" y="10885"/>
                </a:cubicBezTo>
                <a:cubicBezTo>
                  <a:pt x="661257" y="18999"/>
                  <a:pt x="664029" y="32068"/>
                  <a:pt x="664029" y="43543"/>
                </a:cubicBezTo>
                <a:cubicBezTo>
                  <a:pt x="664029" y="83622"/>
                  <a:pt x="668558" y="126289"/>
                  <a:pt x="653143" y="163285"/>
                </a:cubicBezTo>
                <a:cubicBezTo>
                  <a:pt x="647389" y="177095"/>
                  <a:pt x="623930" y="169872"/>
                  <a:pt x="609600" y="174171"/>
                </a:cubicBezTo>
                <a:cubicBezTo>
                  <a:pt x="587619" y="180766"/>
                  <a:pt x="544286" y="195943"/>
                  <a:pt x="544286" y="195943"/>
                </a:cubicBezTo>
                <a:cubicBezTo>
                  <a:pt x="540657" y="206829"/>
                  <a:pt x="533400" y="217125"/>
                  <a:pt x="533400" y="228600"/>
                </a:cubicBezTo>
                <a:cubicBezTo>
                  <a:pt x="533400" y="251116"/>
                  <a:pt x="539863" y="317725"/>
                  <a:pt x="555172" y="348343"/>
                </a:cubicBezTo>
                <a:cubicBezTo>
                  <a:pt x="585577" y="409154"/>
                  <a:pt x="579991" y="352698"/>
                  <a:pt x="598714" y="446314"/>
                </a:cubicBezTo>
                <a:cubicBezTo>
                  <a:pt x="611613" y="510807"/>
                  <a:pt x="596517" y="487660"/>
                  <a:pt x="631372" y="522514"/>
                </a:cubicBezTo>
                <a:cubicBezTo>
                  <a:pt x="655124" y="617527"/>
                  <a:pt x="620855" y="512183"/>
                  <a:pt x="685800" y="609600"/>
                </a:cubicBezTo>
                <a:lnTo>
                  <a:pt x="729343" y="674914"/>
                </a:lnTo>
                <a:cubicBezTo>
                  <a:pt x="743857" y="671285"/>
                  <a:pt x="761203" y="673374"/>
                  <a:pt x="772886" y="664028"/>
                </a:cubicBezTo>
                <a:cubicBezTo>
                  <a:pt x="781846" y="656860"/>
                  <a:pt x="780620" y="642404"/>
                  <a:pt x="783772" y="631371"/>
                </a:cubicBezTo>
                <a:cubicBezTo>
                  <a:pt x="803367" y="562786"/>
                  <a:pt x="789642" y="596144"/>
                  <a:pt x="805543" y="500743"/>
                </a:cubicBezTo>
                <a:cubicBezTo>
                  <a:pt x="806884" y="492694"/>
                  <a:pt x="821153" y="435633"/>
                  <a:pt x="827314" y="424543"/>
                </a:cubicBezTo>
                <a:cubicBezTo>
                  <a:pt x="858087" y="369150"/>
                  <a:pt x="859596" y="370489"/>
                  <a:pt x="892629" y="337457"/>
                </a:cubicBezTo>
                <a:cubicBezTo>
                  <a:pt x="947057" y="341086"/>
                  <a:pt x="1002107" y="339375"/>
                  <a:pt x="1055914" y="348343"/>
                </a:cubicBezTo>
                <a:cubicBezTo>
                  <a:pt x="1086061" y="353367"/>
                  <a:pt x="1094711" y="383231"/>
                  <a:pt x="1110343" y="402771"/>
                </a:cubicBezTo>
                <a:cubicBezTo>
                  <a:pt x="1116754" y="410785"/>
                  <a:pt x="1125956" y="416332"/>
                  <a:pt x="1132114" y="424543"/>
                </a:cubicBezTo>
                <a:cubicBezTo>
                  <a:pt x="1177032" y="484433"/>
                  <a:pt x="1169571" y="471599"/>
                  <a:pt x="1186543" y="522514"/>
                </a:cubicBezTo>
                <a:cubicBezTo>
                  <a:pt x="1188620" y="549510"/>
                  <a:pt x="1184819" y="649694"/>
                  <a:pt x="1208314" y="696685"/>
                </a:cubicBezTo>
                <a:cubicBezTo>
                  <a:pt x="1214165" y="708387"/>
                  <a:pt x="1219870" y="721170"/>
                  <a:pt x="1230086" y="729343"/>
                </a:cubicBezTo>
                <a:cubicBezTo>
                  <a:pt x="1256817" y="750727"/>
                  <a:pt x="1292967" y="759565"/>
                  <a:pt x="1317172" y="783771"/>
                </a:cubicBezTo>
                <a:cubicBezTo>
                  <a:pt x="1391270" y="857873"/>
                  <a:pt x="1275492" y="744936"/>
                  <a:pt x="1371600" y="827314"/>
                </a:cubicBezTo>
                <a:cubicBezTo>
                  <a:pt x="1387185" y="840672"/>
                  <a:pt x="1415143" y="870857"/>
                  <a:pt x="1415143" y="870857"/>
                </a:cubicBezTo>
                <a:cubicBezTo>
                  <a:pt x="1418772" y="881743"/>
                  <a:pt x="1428279" y="892262"/>
                  <a:pt x="1426029" y="903514"/>
                </a:cubicBezTo>
                <a:cubicBezTo>
                  <a:pt x="1422265" y="922332"/>
                  <a:pt x="1384788" y="934413"/>
                  <a:pt x="1371600" y="936171"/>
                </a:cubicBezTo>
                <a:cubicBezTo>
                  <a:pt x="1328290" y="941946"/>
                  <a:pt x="1284515" y="943428"/>
                  <a:pt x="1240972" y="947057"/>
                </a:cubicBezTo>
                <a:cubicBezTo>
                  <a:pt x="1237343" y="961571"/>
                  <a:pt x="1229091" y="975672"/>
                  <a:pt x="1230086" y="990600"/>
                </a:cubicBezTo>
                <a:cubicBezTo>
                  <a:pt x="1232784" y="1031079"/>
                  <a:pt x="1243357" y="1070675"/>
                  <a:pt x="1251857" y="1110343"/>
                </a:cubicBezTo>
                <a:cubicBezTo>
                  <a:pt x="1254261" y="1121563"/>
                  <a:pt x="1254629" y="1134886"/>
                  <a:pt x="1262743" y="1143000"/>
                </a:cubicBezTo>
                <a:cubicBezTo>
                  <a:pt x="1274218" y="1154474"/>
                  <a:pt x="1291371" y="1158379"/>
                  <a:pt x="1306286" y="1164771"/>
                </a:cubicBezTo>
                <a:cubicBezTo>
                  <a:pt x="1316833" y="1169291"/>
                  <a:pt x="1327910" y="1172505"/>
                  <a:pt x="1338943" y="1175657"/>
                </a:cubicBezTo>
                <a:cubicBezTo>
                  <a:pt x="1390270" y="1190322"/>
                  <a:pt x="1397014" y="1188618"/>
                  <a:pt x="1458686" y="1197428"/>
                </a:cubicBezTo>
                <a:lnTo>
                  <a:pt x="1524000" y="1240971"/>
                </a:lnTo>
                <a:cubicBezTo>
                  <a:pt x="1534886" y="1248228"/>
                  <a:pt x="1547406" y="1253492"/>
                  <a:pt x="1556657" y="1262743"/>
                </a:cubicBezTo>
                <a:cubicBezTo>
                  <a:pt x="1563914" y="1270000"/>
                  <a:pt x="1570415" y="1278103"/>
                  <a:pt x="1578429" y="1284514"/>
                </a:cubicBezTo>
                <a:cubicBezTo>
                  <a:pt x="1647078" y="1339432"/>
                  <a:pt x="1580299" y="1275497"/>
                  <a:pt x="1632857" y="1328057"/>
                </a:cubicBezTo>
                <a:cubicBezTo>
                  <a:pt x="1640114" y="1349828"/>
                  <a:pt x="1631992" y="1397144"/>
                  <a:pt x="1654629" y="1393371"/>
                </a:cubicBezTo>
                <a:cubicBezTo>
                  <a:pt x="1676400" y="1389742"/>
                  <a:pt x="1698397" y="1387273"/>
                  <a:pt x="1719943" y="1382485"/>
                </a:cubicBezTo>
                <a:cubicBezTo>
                  <a:pt x="1731144" y="1379996"/>
                  <a:pt x="1741567" y="1374752"/>
                  <a:pt x="1752600" y="1371600"/>
                </a:cubicBezTo>
                <a:cubicBezTo>
                  <a:pt x="1766985" y="1367490"/>
                  <a:pt x="1781629" y="1364343"/>
                  <a:pt x="1796143" y="1360714"/>
                </a:cubicBezTo>
                <a:cubicBezTo>
                  <a:pt x="1865407" y="1370609"/>
                  <a:pt x="1863941" y="1362204"/>
                  <a:pt x="1915886" y="1393371"/>
                </a:cubicBezTo>
                <a:cubicBezTo>
                  <a:pt x="1938323" y="1406833"/>
                  <a:pt x="1981200" y="1436914"/>
                  <a:pt x="1981200" y="1436914"/>
                </a:cubicBezTo>
                <a:cubicBezTo>
                  <a:pt x="1988457" y="1447800"/>
                  <a:pt x="1993721" y="1460320"/>
                  <a:pt x="2002972" y="1469571"/>
                </a:cubicBezTo>
                <a:cubicBezTo>
                  <a:pt x="2024807" y="1491406"/>
                  <a:pt x="2061315" y="1512503"/>
                  <a:pt x="2090057" y="1524000"/>
                </a:cubicBezTo>
                <a:cubicBezTo>
                  <a:pt x="2111365" y="1532523"/>
                  <a:pt x="2155372" y="1545771"/>
                  <a:pt x="2155372" y="1545771"/>
                </a:cubicBezTo>
                <a:cubicBezTo>
                  <a:pt x="2162629" y="1553028"/>
                  <a:pt x="2169129" y="1561132"/>
                  <a:pt x="2177143" y="1567543"/>
                </a:cubicBezTo>
                <a:cubicBezTo>
                  <a:pt x="2187359" y="1575716"/>
                  <a:pt x="2200549" y="1580063"/>
                  <a:pt x="2209800" y="1589314"/>
                </a:cubicBezTo>
                <a:cubicBezTo>
                  <a:pt x="2219051" y="1598565"/>
                  <a:pt x="2224315" y="1611085"/>
                  <a:pt x="2231572" y="1621971"/>
                </a:cubicBezTo>
                <a:cubicBezTo>
                  <a:pt x="2217058" y="1625600"/>
                  <a:pt x="2202414" y="1628747"/>
                  <a:pt x="2188029" y="1632857"/>
                </a:cubicBezTo>
                <a:cubicBezTo>
                  <a:pt x="2176996" y="1636009"/>
                  <a:pt x="2166768" y="1642402"/>
                  <a:pt x="2155372" y="1643743"/>
                </a:cubicBezTo>
                <a:cubicBezTo>
                  <a:pt x="2104791" y="1649694"/>
                  <a:pt x="2053772" y="1651000"/>
                  <a:pt x="2002972" y="1654628"/>
                </a:cubicBezTo>
                <a:cubicBezTo>
                  <a:pt x="1984638" y="1666851"/>
                  <a:pt x="1952362" y="1682320"/>
                  <a:pt x="1948543" y="1709057"/>
                </a:cubicBezTo>
                <a:cubicBezTo>
                  <a:pt x="1946427" y="1723868"/>
                  <a:pt x="1945465" y="1747229"/>
                  <a:pt x="1959429" y="1752600"/>
                </a:cubicBezTo>
                <a:cubicBezTo>
                  <a:pt x="2000210" y="1768285"/>
                  <a:pt x="2046454" y="1760672"/>
                  <a:pt x="2090057" y="1763485"/>
                </a:cubicBezTo>
                <a:cubicBezTo>
                  <a:pt x="2158952" y="1767930"/>
                  <a:pt x="2227943" y="1770742"/>
                  <a:pt x="2296886" y="1774371"/>
                </a:cubicBezTo>
                <a:cubicBezTo>
                  <a:pt x="2307772" y="1778000"/>
                  <a:pt x="2319280" y="1780125"/>
                  <a:pt x="2329543" y="1785257"/>
                </a:cubicBezTo>
                <a:cubicBezTo>
                  <a:pt x="2409539" y="1825255"/>
                  <a:pt x="2303632" y="1791135"/>
                  <a:pt x="2416629" y="1828800"/>
                </a:cubicBezTo>
                <a:cubicBezTo>
                  <a:pt x="2443166" y="1837646"/>
                  <a:pt x="2488731" y="1844822"/>
                  <a:pt x="2514600" y="1850571"/>
                </a:cubicBezTo>
                <a:cubicBezTo>
                  <a:pt x="2555607" y="1859684"/>
                  <a:pt x="2554432" y="1860220"/>
                  <a:pt x="2590800" y="1872343"/>
                </a:cubicBezTo>
                <a:cubicBezTo>
                  <a:pt x="2611050" y="1892592"/>
                  <a:pt x="2617765" y="1902153"/>
                  <a:pt x="2645229" y="1915885"/>
                </a:cubicBezTo>
                <a:cubicBezTo>
                  <a:pt x="2655492" y="1921017"/>
                  <a:pt x="2667000" y="1923142"/>
                  <a:pt x="2677886" y="1926771"/>
                </a:cubicBezTo>
                <a:cubicBezTo>
                  <a:pt x="2688772" y="1915885"/>
                  <a:pt x="2695608" y="1897848"/>
                  <a:pt x="2710543" y="1894114"/>
                </a:cubicBezTo>
                <a:cubicBezTo>
                  <a:pt x="2744783" y="1885554"/>
                  <a:pt x="2772924" y="1910301"/>
                  <a:pt x="2797629" y="1926771"/>
                </a:cubicBezTo>
                <a:cubicBezTo>
                  <a:pt x="2801257" y="1937657"/>
                  <a:pt x="2801629" y="1950248"/>
                  <a:pt x="2808514" y="1959428"/>
                </a:cubicBezTo>
                <a:cubicBezTo>
                  <a:pt x="2858873" y="2026574"/>
                  <a:pt x="2848386" y="1997857"/>
                  <a:pt x="2895600" y="2035628"/>
                </a:cubicBezTo>
                <a:cubicBezTo>
                  <a:pt x="2903614" y="2042039"/>
                  <a:pt x="2909487" y="2050829"/>
                  <a:pt x="2917372" y="2057400"/>
                </a:cubicBezTo>
                <a:cubicBezTo>
                  <a:pt x="2931309" y="2069015"/>
                  <a:pt x="2947260" y="2078110"/>
                  <a:pt x="2960914" y="2090057"/>
                </a:cubicBezTo>
                <a:cubicBezTo>
                  <a:pt x="2976362" y="2103574"/>
                  <a:pt x="2988036" y="2121284"/>
                  <a:pt x="3004457" y="2133600"/>
                </a:cubicBezTo>
                <a:cubicBezTo>
                  <a:pt x="3056211" y="2172415"/>
                  <a:pt x="3035171" y="2153428"/>
                  <a:pt x="3069772" y="2188028"/>
                </a:cubicBezTo>
                <a:cubicBezTo>
                  <a:pt x="3088675" y="2244741"/>
                  <a:pt x="3068274" y="2199763"/>
                  <a:pt x="3102429" y="2242457"/>
                </a:cubicBezTo>
                <a:cubicBezTo>
                  <a:pt x="3110602" y="2252673"/>
                  <a:pt x="3113984" y="2266941"/>
                  <a:pt x="3124200" y="2275114"/>
                </a:cubicBezTo>
                <a:cubicBezTo>
                  <a:pt x="3133160" y="2282282"/>
                  <a:pt x="3145971" y="2282371"/>
                  <a:pt x="3156857" y="2286000"/>
                </a:cubicBezTo>
                <a:cubicBezTo>
                  <a:pt x="3220113" y="2349256"/>
                  <a:pt x="3208303" y="2314778"/>
                  <a:pt x="3189514" y="2427514"/>
                </a:cubicBezTo>
                <a:cubicBezTo>
                  <a:pt x="3187628" y="2438832"/>
                  <a:pt x="3182257" y="2449285"/>
                  <a:pt x="3178629" y="2460171"/>
                </a:cubicBezTo>
                <a:cubicBezTo>
                  <a:pt x="3176741" y="2473386"/>
                  <a:pt x="3171107" y="2545277"/>
                  <a:pt x="3156857" y="2569028"/>
                </a:cubicBezTo>
                <a:cubicBezTo>
                  <a:pt x="3151577" y="2577829"/>
                  <a:pt x="3142343" y="2583543"/>
                  <a:pt x="3135086" y="2590800"/>
                </a:cubicBezTo>
                <a:cubicBezTo>
                  <a:pt x="3138715" y="2616200"/>
                  <a:pt x="3141754" y="2641691"/>
                  <a:pt x="3145972" y="2667000"/>
                </a:cubicBezTo>
                <a:cubicBezTo>
                  <a:pt x="3149014" y="2685250"/>
                  <a:pt x="3155791" y="2702957"/>
                  <a:pt x="3156857" y="2721428"/>
                </a:cubicBezTo>
                <a:cubicBezTo>
                  <a:pt x="3187881" y="3259171"/>
                  <a:pt x="3083278" y="3090028"/>
                  <a:pt x="3200400" y="3265714"/>
                </a:cubicBezTo>
                <a:cubicBezTo>
                  <a:pt x="3207657" y="3294743"/>
                  <a:pt x="3212710" y="3324413"/>
                  <a:pt x="3222172" y="3352800"/>
                </a:cubicBezTo>
                <a:cubicBezTo>
                  <a:pt x="3229429" y="3374571"/>
                  <a:pt x="3239442" y="3395611"/>
                  <a:pt x="3243943" y="3418114"/>
                </a:cubicBezTo>
                <a:cubicBezTo>
                  <a:pt x="3254141" y="3469101"/>
                  <a:pt x="3252732" y="3479235"/>
                  <a:pt x="3276600" y="3526971"/>
                </a:cubicBezTo>
                <a:cubicBezTo>
                  <a:pt x="3282451" y="3538673"/>
                  <a:pt x="3291115" y="3548742"/>
                  <a:pt x="3298372" y="3559628"/>
                </a:cubicBezTo>
                <a:cubicBezTo>
                  <a:pt x="3305543" y="3581142"/>
                  <a:pt x="3311844" y="3609595"/>
                  <a:pt x="3331029" y="3624943"/>
                </a:cubicBezTo>
                <a:cubicBezTo>
                  <a:pt x="3339989" y="3632111"/>
                  <a:pt x="3352800" y="3632200"/>
                  <a:pt x="3363686" y="3635828"/>
                </a:cubicBezTo>
                <a:cubicBezTo>
                  <a:pt x="3370106" y="3655089"/>
                  <a:pt x="3373356" y="3681062"/>
                  <a:pt x="3396343" y="3690257"/>
                </a:cubicBezTo>
                <a:cubicBezTo>
                  <a:pt x="3406450" y="3694300"/>
                  <a:pt x="3418114" y="3690257"/>
                  <a:pt x="3429000" y="3690257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Rectangle 4"/>
          <p:cNvSpPr/>
          <p:nvPr/>
        </p:nvSpPr>
        <p:spPr>
          <a:xfrm>
            <a:off x="7405520" y="4125686"/>
            <a:ext cx="334832" cy="671466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0" y="5963644"/>
            <a:ext cx="9144000" cy="777724"/>
          </a:xfrm>
          <a:prstGeom prst="rect">
            <a:avLst/>
          </a:prstGeom>
          <a:solidFill>
            <a:schemeClr val="bg1">
              <a:alpha val="75000"/>
            </a:schemeClr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itle 13"/>
          <p:cNvSpPr txBox="1">
            <a:spLocks/>
          </p:cNvSpPr>
          <p:nvPr/>
        </p:nvSpPr>
        <p:spPr>
          <a:xfrm>
            <a:off x="142844" y="5959165"/>
            <a:ext cx="8858312" cy="5760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r-HR" dirty="0" smtClean="0"/>
              <a:t>Jadransko more </a:t>
            </a:r>
            <a:r>
              <a:rPr lang="hr-HR" sz="3200" dirty="0" smtClean="0"/>
              <a:t>(formiranje obale)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107623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115" y="1308022"/>
            <a:ext cx="4522657" cy="5217322"/>
            <a:chOff x="0" y="905964"/>
            <a:chExt cx="4389647" cy="5063881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4000"/>
                      </a14:imgEffect>
                      <a14:imgEffect>
                        <a14:colorTemperature colorTemp="7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05964"/>
              <a:ext cx="4257732" cy="5063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2411761" y="2286811"/>
              <a:ext cx="1977886" cy="1899696"/>
              <a:chOff x="2411761" y="2286811"/>
              <a:chExt cx="1977886" cy="1899696"/>
            </a:xfrm>
          </p:grpSpPr>
          <p:sp>
            <p:nvSpPr>
              <p:cNvPr id="2" name="Freeform 1"/>
              <p:cNvSpPr/>
              <p:nvPr/>
            </p:nvSpPr>
            <p:spPr>
              <a:xfrm>
                <a:off x="2411761" y="2286811"/>
                <a:ext cx="1838352" cy="1658462"/>
              </a:xfrm>
              <a:custGeom>
                <a:avLst/>
                <a:gdLst>
                  <a:gd name="connsiteX0" fmla="*/ 1317171 w 2405742"/>
                  <a:gd name="connsiteY0" fmla="*/ 1589314 h 2209800"/>
                  <a:gd name="connsiteX1" fmla="*/ 1230085 w 2405742"/>
                  <a:gd name="connsiteY1" fmla="*/ 1556657 h 2209800"/>
                  <a:gd name="connsiteX2" fmla="*/ 1164771 w 2405742"/>
                  <a:gd name="connsiteY2" fmla="*/ 1534885 h 2209800"/>
                  <a:gd name="connsiteX3" fmla="*/ 1121228 w 2405742"/>
                  <a:gd name="connsiteY3" fmla="*/ 1447800 h 2209800"/>
                  <a:gd name="connsiteX4" fmla="*/ 1110342 w 2405742"/>
                  <a:gd name="connsiteY4" fmla="*/ 1404257 h 2209800"/>
                  <a:gd name="connsiteX5" fmla="*/ 1088571 w 2405742"/>
                  <a:gd name="connsiteY5" fmla="*/ 1382485 h 2209800"/>
                  <a:gd name="connsiteX6" fmla="*/ 1066800 w 2405742"/>
                  <a:gd name="connsiteY6" fmla="*/ 1317171 h 2209800"/>
                  <a:gd name="connsiteX7" fmla="*/ 1055914 w 2405742"/>
                  <a:gd name="connsiteY7" fmla="*/ 1186543 h 2209800"/>
                  <a:gd name="connsiteX8" fmla="*/ 1001485 w 2405742"/>
                  <a:gd name="connsiteY8" fmla="*/ 1088571 h 2209800"/>
                  <a:gd name="connsiteX9" fmla="*/ 936171 w 2405742"/>
                  <a:gd name="connsiteY9" fmla="*/ 1023257 h 2209800"/>
                  <a:gd name="connsiteX10" fmla="*/ 478971 w 2405742"/>
                  <a:gd name="connsiteY10" fmla="*/ 990600 h 2209800"/>
                  <a:gd name="connsiteX11" fmla="*/ 446314 w 2405742"/>
                  <a:gd name="connsiteY11" fmla="*/ 936171 h 2209800"/>
                  <a:gd name="connsiteX12" fmla="*/ 337457 w 2405742"/>
                  <a:gd name="connsiteY12" fmla="*/ 849085 h 2209800"/>
                  <a:gd name="connsiteX13" fmla="*/ 304800 w 2405742"/>
                  <a:gd name="connsiteY13" fmla="*/ 838200 h 2209800"/>
                  <a:gd name="connsiteX14" fmla="*/ 217714 w 2405742"/>
                  <a:gd name="connsiteY14" fmla="*/ 805543 h 2209800"/>
                  <a:gd name="connsiteX15" fmla="*/ 152400 w 2405742"/>
                  <a:gd name="connsiteY15" fmla="*/ 783771 h 2209800"/>
                  <a:gd name="connsiteX16" fmla="*/ 87085 w 2405742"/>
                  <a:gd name="connsiteY16" fmla="*/ 674914 h 2209800"/>
                  <a:gd name="connsiteX17" fmla="*/ 76200 w 2405742"/>
                  <a:gd name="connsiteY17" fmla="*/ 642257 h 2209800"/>
                  <a:gd name="connsiteX18" fmla="*/ 54428 w 2405742"/>
                  <a:gd name="connsiteY18" fmla="*/ 478971 h 2209800"/>
                  <a:gd name="connsiteX19" fmla="*/ 43542 w 2405742"/>
                  <a:gd name="connsiteY19" fmla="*/ 446314 h 2209800"/>
                  <a:gd name="connsiteX20" fmla="*/ 21771 w 2405742"/>
                  <a:gd name="connsiteY20" fmla="*/ 413657 h 2209800"/>
                  <a:gd name="connsiteX21" fmla="*/ 0 w 2405742"/>
                  <a:gd name="connsiteY21" fmla="*/ 348343 h 2209800"/>
                  <a:gd name="connsiteX22" fmla="*/ 32657 w 2405742"/>
                  <a:gd name="connsiteY22" fmla="*/ 337457 h 2209800"/>
                  <a:gd name="connsiteX23" fmla="*/ 108857 w 2405742"/>
                  <a:gd name="connsiteY23" fmla="*/ 326571 h 2209800"/>
                  <a:gd name="connsiteX24" fmla="*/ 130628 w 2405742"/>
                  <a:gd name="connsiteY24" fmla="*/ 293914 h 2209800"/>
                  <a:gd name="connsiteX25" fmla="*/ 141514 w 2405742"/>
                  <a:gd name="connsiteY25" fmla="*/ 239485 h 2209800"/>
                  <a:gd name="connsiteX26" fmla="*/ 185057 w 2405742"/>
                  <a:gd name="connsiteY26" fmla="*/ 228600 h 2209800"/>
                  <a:gd name="connsiteX27" fmla="*/ 206828 w 2405742"/>
                  <a:gd name="connsiteY27" fmla="*/ 163285 h 2209800"/>
                  <a:gd name="connsiteX28" fmla="*/ 217714 w 2405742"/>
                  <a:gd name="connsiteY28" fmla="*/ 119743 h 2209800"/>
                  <a:gd name="connsiteX29" fmla="*/ 293914 w 2405742"/>
                  <a:gd name="connsiteY29" fmla="*/ 108857 h 2209800"/>
                  <a:gd name="connsiteX30" fmla="*/ 337457 w 2405742"/>
                  <a:gd name="connsiteY30" fmla="*/ 65314 h 2209800"/>
                  <a:gd name="connsiteX31" fmla="*/ 370114 w 2405742"/>
                  <a:gd name="connsiteY31" fmla="*/ 10885 h 2209800"/>
                  <a:gd name="connsiteX32" fmla="*/ 402771 w 2405742"/>
                  <a:gd name="connsiteY32" fmla="*/ 0 h 2209800"/>
                  <a:gd name="connsiteX33" fmla="*/ 468085 w 2405742"/>
                  <a:gd name="connsiteY33" fmla="*/ 10885 h 2209800"/>
                  <a:gd name="connsiteX34" fmla="*/ 533400 w 2405742"/>
                  <a:gd name="connsiteY34" fmla="*/ 43543 h 2209800"/>
                  <a:gd name="connsiteX35" fmla="*/ 609600 w 2405742"/>
                  <a:gd name="connsiteY35" fmla="*/ 54428 h 2209800"/>
                  <a:gd name="connsiteX36" fmla="*/ 664028 w 2405742"/>
                  <a:gd name="connsiteY36" fmla="*/ 65314 h 2209800"/>
                  <a:gd name="connsiteX37" fmla="*/ 696685 w 2405742"/>
                  <a:gd name="connsiteY37" fmla="*/ 119743 h 2209800"/>
                  <a:gd name="connsiteX38" fmla="*/ 740228 w 2405742"/>
                  <a:gd name="connsiteY38" fmla="*/ 185057 h 2209800"/>
                  <a:gd name="connsiteX39" fmla="*/ 794657 w 2405742"/>
                  <a:gd name="connsiteY39" fmla="*/ 250371 h 2209800"/>
                  <a:gd name="connsiteX40" fmla="*/ 827314 w 2405742"/>
                  <a:gd name="connsiteY40" fmla="*/ 261257 h 2209800"/>
                  <a:gd name="connsiteX41" fmla="*/ 816428 w 2405742"/>
                  <a:gd name="connsiteY41" fmla="*/ 326571 h 2209800"/>
                  <a:gd name="connsiteX42" fmla="*/ 674914 w 2405742"/>
                  <a:gd name="connsiteY42" fmla="*/ 370114 h 2209800"/>
                  <a:gd name="connsiteX43" fmla="*/ 707571 w 2405742"/>
                  <a:gd name="connsiteY43" fmla="*/ 489857 h 2209800"/>
                  <a:gd name="connsiteX44" fmla="*/ 772885 w 2405742"/>
                  <a:gd name="connsiteY44" fmla="*/ 511628 h 2209800"/>
                  <a:gd name="connsiteX45" fmla="*/ 816428 w 2405742"/>
                  <a:gd name="connsiteY45" fmla="*/ 500743 h 2209800"/>
                  <a:gd name="connsiteX46" fmla="*/ 838200 w 2405742"/>
                  <a:gd name="connsiteY46" fmla="*/ 478971 h 2209800"/>
                  <a:gd name="connsiteX47" fmla="*/ 1023257 w 2405742"/>
                  <a:gd name="connsiteY47" fmla="*/ 489857 h 2209800"/>
                  <a:gd name="connsiteX48" fmla="*/ 1034142 w 2405742"/>
                  <a:gd name="connsiteY48" fmla="*/ 598714 h 2209800"/>
                  <a:gd name="connsiteX49" fmla="*/ 1045028 w 2405742"/>
                  <a:gd name="connsiteY49" fmla="*/ 631371 h 2209800"/>
                  <a:gd name="connsiteX50" fmla="*/ 1077685 w 2405742"/>
                  <a:gd name="connsiteY50" fmla="*/ 653143 h 2209800"/>
                  <a:gd name="connsiteX51" fmla="*/ 1175657 w 2405742"/>
                  <a:gd name="connsiteY51" fmla="*/ 642257 h 2209800"/>
                  <a:gd name="connsiteX52" fmla="*/ 1251857 w 2405742"/>
                  <a:gd name="connsiteY52" fmla="*/ 609600 h 2209800"/>
                  <a:gd name="connsiteX53" fmla="*/ 1589314 w 2405742"/>
                  <a:gd name="connsiteY53" fmla="*/ 620485 h 2209800"/>
                  <a:gd name="connsiteX54" fmla="*/ 1621971 w 2405742"/>
                  <a:gd name="connsiteY54" fmla="*/ 631371 h 2209800"/>
                  <a:gd name="connsiteX55" fmla="*/ 1665514 w 2405742"/>
                  <a:gd name="connsiteY55" fmla="*/ 642257 h 2209800"/>
                  <a:gd name="connsiteX56" fmla="*/ 1687285 w 2405742"/>
                  <a:gd name="connsiteY56" fmla="*/ 674914 h 2209800"/>
                  <a:gd name="connsiteX57" fmla="*/ 1698171 w 2405742"/>
                  <a:gd name="connsiteY57" fmla="*/ 707571 h 2209800"/>
                  <a:gd name="connsiteX58" fmla="*/ 1785257 w 2405742"/>
                  <a:gd name="connsiteY58" fmla="*/ 772885 h 2209800"/>
                  <a:gd name="connsiteX59" fmla="*/ 1817914 w 2405742"/>
                  <a:gd name="connsiteY59" fmla="*/ 783771 h 2209800"/>
                  <a:gd name="connsiteX60" fmla="*/ 1883228 w 2405742"/>
                  <a:gd name="connsiteY60" fmla="*/ 794657 h 2209800"/>
                  <a:gd name="connsiteX61" fmla="*/ 1905000 w 2405742"/>
                  <a:gd name="connsiteY61" fmla="*/ 816428 h 2209800"/>
                  <a:gd name="connsiteX62" fmla="*/ 1915885 w 2405742"/>
                  <a:gd name="connsiteY62" fmla="*/ 849085 h 2209800"/>
                  <a:gd name="connsiteX63" fmla="*/ 1937657 w 2405742"/>
                  <a:gd name="connsiteY63" fmla="*/ 892628 h 2209800"/>
                  <a:gd name="connsiteX64" fmla="*/ 1948542 w 2405742"/>
                  <a:gd name="connsiteY64" fmla="*/ 925285 h 2209800"/>
                  <a:gd name="connsiteX65" fmla="*/ 1970314 w 2405742"/>
                  <a:gd name="connsiteY65" fmla="*/ 947057 h 2209800"/>
                  <a:gd name="connsiteX66" fmla="*/ 1992085 w 2405742"/>
                  <a:gd name="connsiteY66" fmla="*/ 979714 h 2209800"/>
                  <a:gd name="connsiteX67" fmla="*/ 2035628 w 2405742"/>
                  <a:gd name="connsiteY67" fmla="*/ 1023257 h 2209800"/>
                  <a:gd name="connsiteX68" fmla="*/ 2057400 w 2405742"/>
                  <a:gd name="connsiteY68" fmla="*/ 1088571 h 2209800"/>
                  <a:gd name="connsiteX69" fmla="*/ 2111828 w 2405742"/>
                  <a:gd name="connsiteY69" fmla="*/ 1143000 h 2209800"/>
                  <a:gd name="connsiteX70" fmla="*/ 2166257 w 2405742"/>
                  <a:gd name="connsiteY70" fmla="*/ 1186543 h 2209800"/>
                  <a:gd name="connsiteX71" fmla="*/ 2198914 w 2405742"/>
                  <a:gd name="connsiteY71" fmla="*/ 1251857 h 2209800"/>
                  <a:gd name="connsiteX72" fmla="*/ 2220685 w 2405742"/>
                  <a:gd name="connsiteY72" fmla="*/ 1284514 h 2209800"/>
                  <a:gd name="connsiteX73" fmla="*/ 2188028 w 2405742"/>
                  <a:gd name="connsiteY73" fmla="*/ 1404257 h 2209800"/>
                  <a:gd name="connsiteX74" fmla="*/ 2166257 w 2405742"/>
                  <a:gd name="connsiteY74" fmla="*/ 1436914 h 2209800"/>
                  <a:gd name="connsiteX75" fmla="*/ 2177142 w 2405742"/>
                  <a:gd name="connsiteY75" fmla="*/ 1578428 h 2209800"/>
                  <a:gd name="connsiteX76" fmla="*/ 2198914 w 2405742"/>
                  <a:gd name="connsiteY76" fmla="*/ 1687285 h 2209800"/>
                  <a:gd name="connsiteX77" fmla="*/ 2220685 w 2405742"/>
                  <a:gd name="connsiteY77" fmla="*/ 1709057 h 2209800"/>
                  <a:gd name="connsiteX78" fmla="*/ 2231571 w 2405742"/>
                  <a:gd name="connsiteY78" fmla="*/ 1763485 h 2209800"/>
                  <a:gd name="connsiteX79" fmla="*/ 2242457 w 2405742"/>
                  <a:gd name="connsiteY79" fmla="*/ 1839685 h 2209800"/>
                  <a:gd name="connsiteX80" fmla="*/ 2264228 w 2405742"/>
                  <a:gd name="connsiteY80" fmla="*/ 1861457 h 2209800"/>
                  <a:gd name="connsiteX81" fmla="*/ 2296885 w 2405742"/>
                  <a:gd name="connsiteY81" fmla="*/ 1926771 h 2209800"/>
                  <a:gd name="connsiteX82" fmla="*/ 2318657 w 2405742"/>
                  <a:gd name="connsiteY82" fmla="*/ 1948543 h 2209800"/>
                  <a:gd name="connsiteX83" fmla="*/ 2362200 w 2405742"/>
                  <a:gd name="connsiteY83" fmla="*/ 2013857 h 2209800"/>
                  <a:gd name="connsiteX84" fmla="*/ 2383971 w 2405742"/>
                  <a:gd name="connsiteY84" fmla="*/ 2046514 h 2209800"/>
                  <a:gd name="connsiteX85" fmla="*/ 2405742 w 2405742"/>
                  <a:gd name="connsiteY85" fmla="*/ 2133600 h 2209800"/>
                  <a:gd name="connsiteX86" fmla="*/ 2394857 w 2405742"/>
                  <a:gd name="connsiteY86" fmla="*/ 2166257 h 2209800"/>
                  <a:gd name="connsiteX87" fmla="*/ 2373085 w 2405742"/>
                  <a:gd name="connsiteY87" fmla="*/ 2188028 h 2209800"/>
                  <a:gd name="connsiteX88" fmla="*/ 2362200 w 2405742"/>
                  <a:gd name="connsiteY88" fmla="*/ 2209800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405742" h="2209800">
                    <a:moveTo>
                      <a:pt x="1317171" y="1589314"/>
                    </a:moveTo>
                    <a:cubicBezTo>
                      <a:pt x="1188138" y="1563507"/>
                      <a:pt x="1321818" y="1597427"/>
                      <a:pt x="1230085" y="1556657"/>
                    </a:cubicBezTo>
                    <a:cubicBezTo>
                      <a:pt x="1209114" y="1547336"/>
                      <a:pt x="1164771" y="1534885"/>
                      <a:pt x="1164771" y="1534885"/>
                    </a:cubicBezTo>
                    <a:cubicBezTo>
                      <a:pt x="1139755" y="1459834"/>
                      <a:pt x="1159228" y="1485798"/>
                      <a:pt x="1121228" y="1447800"/>
                    </a:cubicBezTo>
                    <a:cubicBezTo>
                      <a:pt x="1117599" y="1433286"/>
                      <a:pt x="1117033" y="1417639"/>
                      <a:pt x="1110342" y="1404257"/>
                    </a:cubicBezTo>
                    <a:cubicBezTo>
                      <a:pt x="1105752" y="1395077"/>
                      <a:pt x="1093161" y="1391665"/>
                      <a:pt x="1088571" y="1382485"/>
                    </a:cubicBezTo>
                    <a:cubicBezTo>
                      <a:pt x="1078308" y="1361959"/>
                      <a:pt x="1066800" y="1317171"/>
                      <a:pt x="1066800" y="1317171"/>
                    </a:cubicBezTo>
                    <a:cubicBezTo>
                      <a:pt x="1063171" y="1273628"/>
                      <a:pt x="1061689" y="1229853"/>
                      <a:pt x="1055914" y="1186543"/>
                    </a:cubicBezTo>
                    <a:cubicBezTo>
                      <a:pt x="1051327" y="1152140"/>
                      <a:pt x="1018162" y="1110807"/>
                      <a:pt x="1001485" y="1088571"/>
                    </a:cubicBezTo>
                    <a:cubicBezTo>
                      <a:pt x="981672" y="1062153"/>
                      <a:pt x="969002" y="1035195"/>
                      <a:pt x="936171" y="1023257"/>
                    </a:cubicBezTo>
                    <a:cubicBezTo>
                      <a:pt x="799663" y="973617"/>
                      <a:pt x="588946" y="993834"/>
                      <a:pt x="478971" y="990600"/>
                    </a:cubicBezTo>
                    <a:cubicBezTo>
                      <a:pt x="398523" y="910148"/>
                      <a:pt x="516977" y="1035099"/>
                      <a:pt x="446314" y="936171"/>
                    </a:cubicBezTo>
                    <a:cubicBezTo>
                      <a:pt x="427735" y="910160"/>
                      <a:pt x="364442" y="858079"/>
                      <a:pt x="337457" y="849085"/>
                    </a:cubicBezTo>
                    <a:lnTo>
                      <a:pt x="304800" y="838200"/>
                    </a:lnTo>
                    <a:cubicBezTo>
                      <a:pt x="247966" y="800310"/>
                      <a:pt x="297390" y="827273"/>
                      <a:pt x="217714" y="805543"/>
                    </a:cubicBezTo>
                    <a:cubicBezTo>
                      <a:pt x="195574" y="799505"/>
                      <a:pt x="152400" y="783771"/>
                      <a:pt x="152400" y="783771"/>
                    </a:cubicBezTo>
                    <a:cubicBezTo>
                      <a:pt x="92631" y="724002"/>
                      <a:pt x="115347" y="759700"/>
                      <a:pt x="87085" y="674914"/>
                    </a:cubicBezTo>
                    <a:lnTo>
                      <a:pt x="76200" y="642257"/>
                    </a:lnTo>
                    <a:cubicBezTo>
                      <a:pt x="67640" y="548097"/>
                      <a:pt x="73661" y="546285"/>
                      <a:pt x="54428" y="478971"/>
                    </a:cubicBezTo>
                    <a:cubicBezTo>
                      <a:pt x="51276" y="467938"/>
                      <a:pt x="48674" y="456577"/>
                      <a:pt x="43542" y="446314"/>
                    </a:cubicBezTo>
                    <a:cubicBezTo>
                      <a:pt x="37691" y="434612"/>
                      <a:pt x="27084" y="425612"/>
                      <a:pt x="21771" y="413657"/>
                    </a:cubicBezTo>
                    <a:cubicBezTo>
                      <a:pt x="12451" y="392686"/>
                      <a:pt x="0" y="348343"/>
                      <a:pt x="0" y="348343"/>
                    </a:cubicBezTo>
                    <a:cubicBezTo>
                      <a:pt x="10886" y="344714"/>
                      <a:pt x="21405" y="339707"/>
                      <a:pt x="32657" y="337457"/>
                    </a:cubicBezTo>
                    <a:cubicBezTo>
                      <a:pt x="57817" y="332425"/>
                      <a:pt x="85411" y="336992"/>
                      <a:pt x="108857" y="326571"/>
                    </a:cubicBezTo>
                    <a:cubicBezTo>
                      <a:pt x="120812" y="321258"/>
                      <a:pt x="123371" y="304800"/>
                      <a:pt x="130628" y="293914"/>
                    </a:cubicBezTo>
                    <a:cubicBezTo>
                      <a:pt x="134257" y="275771"/>
                      <a:pt x="129669" y="253699"/>
                      <a:pt x="141514" y="239485"/>
                    </a:cubicBezTo>
                    <a:cubicBezTo>
                      <a:pt x="151092" y="227992"/>
                      <a:pt x="175321" y="239959"/>
                      <a:pt x="185057" y="228600"/>
                    </a:cubicBezTo>
                    <a:cubicBezTo>
                      <a:pt x="199992" y="211176"/>
                      <a:pt x="201262" y="185549"/>
                      <a:pt x="206828" y="163285"/>
                    </a:cubicBezTo>
                    <a:cubicBezTo>
                      <a:pt x="210457" y="148771"/>
                      <a:pt x="205027" y="127672"/>
                      <a:pt x="217714" y="119743"/>
                    </a:cubicBezTo>
                    <a:cubicBezTo>
                      <a:pt x="239472" y="106144"/>
                      <a:pt x="268514" y="112486"/>
                      <a:pt x="293914" y="108857"/>
                    </a:cubicBezTo>
                    <a:cubicBezTo>
                      <a:pt x="308428" y="94343"/>
                      <a:pt x="330966" y="84787"/>
                      <a:pt x="337457" y="65314"/>
                    </a:cubicBezTo>
                    <a:cubicBezTo>
                      <a:pt x="346019" y="39626"/>
                      <a:pt x="345209" y="25828"/>
                      <a:pt x="370114" y="10885"/>
                    </a:cubicBezTo>
                    <a:cubicBezTo>
                      <a:pt x="379953" y="4982"/>
                      <a:pt x="391885" y="3628"/>
                      <a:pt x="402771" y="0"/>
                    </a:cubicBezTo>
                    <a:cubicBezTo>
                      <a:pt x="424542" y="3628"/>
                      <a:pt x="447146" y="3905"/>
                      <a:pt x="468085" y="10885"/>
                    </a:cubicBezTo>
                    <a:cubicBezTo>
                      <a:pt x="564417" y="42996"/>
                      <a:pt x="440857" y="25035"/>
                      <a:pt x="533400" y="43543"/>
                    </a:cubicBezTo>
                    <a:cubicBezTo>
                      <a:pt x="558560" y="48575"/>
                      <a:pt x="584291" y="50210"/>
                      <a:pt x="609600" y="54428"/>
                    </a:cubicBezTo>
                    <a:cubicBezTo>
                      <a:pt x="627850" y="57470"/>
                      <a:pt x="645885" y="61685"/>
                      <a:pt x="664028" y="65314"/>
                    </a:cubicBezTo>
                    <a:cubicBezTo>
                      <a:pt x="712874" y="114157"/>
                      <a:pt x="661357" y="56152"/>
                      <a:pt x="696685" y="119743"/>
                    </a:cubicBezTo>
                    <a:cubicBezTo>
                      <a:pt x="709392" y="142616"/>
                      <a:pt x="725714" y="163286"/>
                      <a:pt x="740228" y="185057"/>
                    </a:cubicBezTo>
                    <a:cubicBezTo>
                      <a:pt x="756292" y="209153"/>
                      <a:pt x="769513" y="233608"/>
                      <a:pt x="794657" y="250371"/>
                    </a:cubicBezTo>
                    <a:cubicBezTo>
                      <a:pt x="804204" y="256736"/>
                      <a:pt x="816428" y="257628"/>
                      <a:pt x="827314" y="261257"/>
                    </a:cubicBezTo>
                    <a:cubicBezTo>
                      <a:pt x="823685" y="283028"/>
                      <a:pt x="835493" y="315450"/>
                      <a:pt x="816428" y="326571"/>
                    </a:cubicBezTo>
                    <a:cubicBezTo>
                      <a:pt x="612335" y="445625"/>
                      <a:pt x="742198" y="269187"/>
                      <a:pt x="674914" y="370114"/>
                    </a:cubicBezTo>
                    <a:cubicBezTo>
                      <a:pt x="677341" y="389532"/>
                      <a:pt x="674081" y="468926"/>
                      <a:pt x="707571" y="489857"/>
                    </a:cubicBezTo>
                    <a:cubicBezTo>
                      <a:pt x="727032" y="502020"/>
                      <a:pt x="772885" y="511628"/>
                      <a:pt x="772885" y="511628"/>
                    </a:cubicBezTo>
                    <a:cubicBezTo>
                      <a:pt x="787399" y="508000"/>
                      <a:pt x="803046" y="507434"/>
                      <a:pt x="816428" y="500743"/>
                    </a:cubicBezTo>
                    <a:cubicBezTo>
                      <a:pt x="825608" y="496153"/>
                      <a:pt x="827951" y="479510"/>
                      <a:pt x="838200" y="478971"/>
                    </a:cubicBezTo>
                    <a:lnTo>
                      <a:pt x="1023257" y="489857"/>
                    </a:lnTo>
                    <a:cubicBezTo>
                      <a:pt x="1026885" y="526143"/>
                      <a:pt x="1028597" y="562671"/>
                      <a:pt x="1034142" y="598714"/>
                    </a:cubicBezTo>
                    <a:cubicBezTo>
                      <a:pt x="1035887" y="610055"/>
                      <a:pt x="1037860" y="622411"/>
                      <a:pt x="1045028" y="631371"/>
                    </a:cubicBezTo>
                    <a:cubicBezTo>
                      <a:pt x="1053201" y="641587"/>
                      <a:pt x="1066799" y="645886"/>
                      <a:pt x="1077685" y="653143"/>
                    </a:cubicBezTo>
                    <a:cubicBezTo>
                      <a:pt x="1110342" y="649514"/>
                      <a:pt x="1143246" y="647659"/>
                      <a:pt x="1175657" y="642257"/>
                    </a:cubicBezTo>
                    <a:cubicBezTo>
                      <a:pt x="1199681" y="638253"/>
                      <a:pt x="1232031" y="619513"/>
                      <a:pt x="1251857" y="609600"/>
                    </a:cubicBezTo>
                    <a:cubicBezTo>
                      <a:pt x="1364343" y="613228"/>
                      <a:pt x="1476964" y="613876"/>
                      <a:pt x="1589314" y="620485"/>
                    </a:cubicBezTo>
                    <a:cubicBezTo>
                      <a:pt x="1600769" y="621159"/>
                      <a:pt x="1610938" y="628219"/>
                      <a:pt x="1621971" y="631371"/>
                    </a:cubicBezTo>
                    <a:cubicBezTo>
                      <a:pt x="1636356" y="635481"/>
                      <a:pt x="1651000" y="638628"/>
                      <a:pt x="1665514" y="642257"/>
                    </a:cubicBezTo>
                    <a:cubicBezTo>
                      <a:pt x="1672771" y="653143"/>
                      <a:pt x="1681434" y="663212"/>
                      <a:pt x="1687285" y="674914"/>
                    </a:cubicBezTo>
                    <a:cubicBezTo>
                      <a:pt x="1692417" y="685177"/>
                      <a:pt x="1691502" y="698234"/>
                      <a:pt x="1698171" y="707571"/>
                    </a:cubicBezTo>
                    <a:cubicBezTo>
                      <a:pt x="1724778" y="744820"/>
                      <a:pt x="1745815" y="755981"/>
                      <a:pt x="1785257" y="772885"/>
                    </a:cubicBezTo>
                    <a:cubicBezTo>
                      <a:pt x="1795804" y="777405"/>
                      <a:pt x="1806713" y="781282"/>
                      <a:pt x="1817914" y="783771"/>
                    </a:cubicBezTo>
                    <a:cubicBezTo>
                      <a:pt x="1839460" y="788559"/>
                      <a:pt x="1861457" y="791028"/>
                      <a:pt x="1883228" y="794657"/>
                    </a:cubicBezTo>
                    <a:cubicBezTo>
                      <a:pt x="1890485" y="801914"/>
                      <a:pt x="1899720" y="807627"/>
                      <a:pt x="1905000" y="816428"/>
                    </a:cubicBezTo>
                    <a:cubicBezTo>
                      <a:pt x="1910904" y="826267"/>
                      <a:pt x="1911365" y="838538"/>
                      <a:pt x="1915885" y="849085"/>
                    </a:cubicBezTo>
                    <a:cubicBezTo>
                      <a:pt x="1922277" y="864001"/>
                      <a:pt x="1931265" y="877712"/>
                      <a:pt x="1937657" y="892628"/>
                    </a:cubicBezTo>
                    <a:cubicBezTo>
                      <a:pt x="1942177" y="903175"/>
                      <a:pt x="1942639" y="915446"/>
                      <a:pt x="1948542" y="925285"/>
                    </a:cubicBezTo>
                    <a:cubicBezTo>
                      <a:pt x="1953822" y="934086"/>
                      <a:pt x="1963903" y="939043"/>
                      <a:pt x="1970314" y="947057"/>
                    </a:cubicBezTo>
                    <a:cubicBezTo>
                      <a:pt x="1978487" y="957273"/>
                      <a:pt x="1983571" y="969781"/>
                      <a:pt x="1992085" y="979714"/>
                    </a:cubicBezTo>
                    <a:cubicBezTo>
                      <a:pt x="2005443" y="995299"/>
                      <a:pt x="2035628" y="1023257"/>
                      <a:pt x="2035628" y="1023257"/>
                    </a:cubicBezTo>
                    <a:cubicBezTo>
                      <a:pt x="2042885" y="1045028"/>
                      <a:pt x="2041173" y="1072343"/>
                      <a:pt x="2057400" y="1088571"/>
                    </a:cubicBezTo>
                    <a:cubicBezTo>
                      <a:pt x="2075543" y="1106714"/>
                      <a:pt x="2090479" y="1128768"/>
                      <a:pt x="2111828" y="1143000"/>
                    </a:cubicBezTo>
                    <a:cubicBezTo>
                      <a:pt x="2136077" y="1159166"/>
                      <a:pt x="2148530" y="1164384"/>
                      <a:pt x="2166257" y="1186543"/>
                    </a:cubicBezTo>
                    <a:cubicBezTo>
                      <a:pt x="2207850" y="1238535"/>
                      <a:pt x="2172088" y="1198204"/>
                      <a:pt x="2198914" y="1251857"/>
                    </a:cubicBezTo>
                    <a:cubicBezTo>
                      <a:pt x="2204765" y="1263559"/>
                      <a:pt x="2213428" y="1273628"/>
                      <a:pt x="2220685" y="1284514"/>
                    </a:cubicBezTo>
                    <a:cubicBezTo>
                      <a:pt x="2214843" y="1313729"/>
                      <a:pt x="2203815" y="1380577"/>
                      <a:pt x="2188028" y="1404257"/>
                    </a:cubicBezTo>
                    <a:lnTo>
                      <a:pt x="2166257" y="1436914"/>
                    </a:lnTo>
                    <a:cubicBezTo>
                      <a:pt x="2169885" y="1484085"/>
                      <a:pt x="2172434" y="1531352"/>
                      <a:pt x="2177142" y="1578428"/>
                    </a:cubicBezTo>
                    <a:cubicBezTo>
                      <a:pt x="2178350" y="1590510"/>
                      <a:pt x="2184968" y="1664041"/>
                      <a:pt x="2198914" y="1687285"/>
                    </a:cubicBezTo>
                    <a:cubicBezTo>
                      <a:pt x="2204194" y="1696086"/>
                      <a:pt x="2213428" y="1701800"/>
                      <a:pt x="2220685" y="1709057"/>
                    </a:cubicBezTo>
                    <a:cubicBezTo>
                      <a:pt x="2224314" y="1727200"/>
                      <a:pt x="2228529" y="1745235"/>
                      <a:pt x="2231571" y="1763485"/>
                    </a:cubicBezTo>
                    <a:cubicBezTo>
                      <a:pt x="2235789" y="1788794"/>
                      <a:pt x="2234343" y="1815344"/>
                      <a:pt x="2242457" y="1839685"/>
                    </a:cubicBezTo>
                    <a:cubicBezTo>
                      <a:pt x="2245702" y="1849422"/>
                      <a:pt x="2256971" y="1854200"/>
                      <a:pt x="2264228" y="1861457"/>
                    </a:cubicBezTo>
                    <a:cubicBezTo>
                      <a:pt x="2275726" y="1895949"/>
                      <a:pt x="2272769" y="1896626"/>
                      <a:pt x="2296885" y="1926771"/>
                    </a:cubicBezTo>
                    <a:cubicBezTo>
                      <a:pt x="2303296" y="1934785"/>
                      <a:pt x="2312499" y="1940332"/>
                      <a:pt x="2318657" y="1948543"/>
                    </a:cubicBezTo>
                    <a:cubicBezTo>
                      <a:pt x="2334357" y="1969476"/>
                      <a:pt x="2347686" y="1992086"/>
                      <a:pt x="2362200" y="2013857"/>
                    </a:cubicBezTo>
                    <a:cubicBezTo>
                      <a:pt x="2369457" y="2024743"/>
                      <a:pt x="2379834" y="2034103"/>
                      <a:pt x="2383971" y="2046514"/>
                    </a:cubicBezTo>
                    <a:cubicBezTo>
                      <a:pt x="2400708" y="2096724"/>
                      <a:pt x="2392607" y="2067919"/>
                      <a:pt x="2405742" y="2133600"/>
                    </a:cubicBezTo>
                    <a:cubicBezTo>
                      <a:pt x="2402114" y="2144486"/>
                      <a:pt x="2400761" y="2156418"/>
                      <a:pt x="2394857" y="2166257"/>
                    </a:cubicBezTo>
                    <a:cubicBezTo>
                      <a:pt x="2389577" y="2175058"/>
                      <a:pt x="2379243" y="2179817"/>
                      <a:pt x="2373085" y="2188028"/>
                    </a:cubicBezTo>
                    <a:cubicBezTo>
                      <a:pt x="2368217" y="2194519"/>
                      <a:pt x="2365828" y="2202543"/>
                      <a:pt x="2362200" y="220980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4264001" y="3682569"/>
                <a:ext cx="125646" cy="503938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617788" y="1310861"/>
            <a:ext cx="4589979" cy="5211688"/>
            <a:chOff x="4559743" y="911432"/>
            <a:chExt cx="4454989" cy="5058413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4000"/>
                      </a14:imgEffect>
                      <a14:imgEffect>
                        <a14:colorTemperature colorTemp="7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743" y="911432"/>
              <a:ext cx="4253133" cy="5058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6228184" y="1412776"/>
              <a:ext cx="2786548" cy="2952326"/>
              <a:chOff x="6228184" y="1412776"/>
              <a:chExt cx="2786548" cy="295232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228184" y="1412776"/>
                <a:ext cx="2645485" cy="2773731"/>
                <a:chOff x="5796136" y="1412776"/>
                <a:chExt cx="2645485" cy="2773731"/>
              </a:xfrm>
            </p:grpSpPr>
            <p:sp>
              <p:nvSpPr>
                <p:cNvPr id="4" name="Freeform 3"/>
                <p:cNvSpPr/>
                <p:nvPr/>
              </p:nvSpPr>
              <p:spPr>
                <a:xfrm>
                  <a:off x="5796136" y="1412776"/>
                  <a:ext cx="2517057" cy="2673247"/>
                </a:xfrm>
                <a:custGeom>
                  <a:avLst/>
                  <a:gdLst>
                    <a:gd name="connsiteX0" fmla="*/ 2803372 w 3353824"/>
                    <a:gd name="connsiteY0" fmla="*/ 3561937 h 3561937"/>
                    <a:gd name="connsiteX1" fmla="*/ 2838998 w 3353824"/>
                    <a:gd name="connsiteY1" fmla="*/ 3431308 h 3561937"/>
                    <a:gd name="connsiteX2" fmla="*/ 2862749 w 3353824"/>
                    <a:gd name="connsiteY2" fmla="*/ 3395682 h 3561937"/>
                    <a:gd name="connsiteX3" fmla="*/ 2862749 w 3353824"/>
                    <a:gd name="connsiteY3" fmla="*/ 3253178 h 3561937"/>
                    <a:gd name="connsiteX4" fmla="*/ 2850874 w 3353824"/>
                    <a:gd name="connsiteY4" fmla="*/ 3217552 h 3561937"/>
                    <a:gd name="connsiteX5" fmla="*/ 2791497 w 3353824"/>
                    <a:gd name="connsiteY5" fmla="*/ 3205677 h 3561937"/>
                    <a:gd name="connsiteX6" fmla="*/ 2720245 w 3353824"/>
                    <a:gd name="connsiteY6" fmla="*/ 3134425 h 3561937"/>
                    <a:gd name="connsiteX7" fmla="*/ 2684619 w 3353824"/>
                    <a:gd name="connsiteY7" fmla="*/ 3051298 h 3561937"/>
                    <a:gd name="connsiteX8" fmla="*/ 2660868 w 3353824"/>
                    <a:gd name="connsiteY8" fmla="*/ 3015672 h 3561937"/>
                    <a:gd name="connsiteX9" fmla="*/ 2625242 w 3353824"/>
                    <a:gd name="connsiteY9" fmla="*/ 2991921 h 3561937"/>
                    <a:gd name="connsiteX10" fmla="*/ 2553991 w 3353824"/>
                    <a:gd name="connsiteY10" fmla="*/ 2944420 h 3561937"/>
                    <a:gd name="connsiteX11" fmla="*/ 2518365 w 3353824"/>
                    <a:gd name="connsiteY11" fmla="*/ 2920669 h 3561937"/>
                    <a:gd name="connsiteX12" fmla="*/ 2423362 w 3353824"/>
                    <a:gd name="connsiteY12" fmla="*/ 2908794 h 3561937"/>
                    <a:gd name="connsiteX13" fmla="*/ 2411487 w 3353824"/>
                    <a:gd name="connsiteY13" fmla="*/ 2873168 h 3561937"/>
                    <a:gd name="connsiteX14" fmla="*/ 2375861 w 3353824"/>
                    <a:gd name="connsiteY14" fmla="*/ 2837542 h 3561937"/>
                    <a:gd name="connsiteX15" fmla="*/ 2162105 w 3353824"/>
                    <a:gd name="connsiteY15" fmla="*/ 2778165 h 3561937"/>
                    <a:gd name="connsiteX16" fmla="*/ 2055227 w 3353824"/>
                    <a:gd name="connsiteY16" fmla="*/ 2706913 h 3561937"/>
                    <a:gd name="connsiteX17" fmla="*/ 2019601 w 3353824"/>
                    <a:gd name="connsiteY17" fmla="*/ 2683163 h 3561937"/>
                    <a:gd name="connsiteX18" fmla="*/ 1948349 w 3353824"/>
                    <a:gd name="connsiteY18" fmla="*/ 2659412 h 3561937"/>
                    <a:gd name="connsiteX19" fmla="*/ 1865222 w 3353824"/>
                    <a:gd name="connsiteY19" fmla="*/ 2611911 h 3561937"/>
                    <a:gd name="connsiteX20" fmla="*/ 1829596 w 3353824"/>
                    <a:gd name="connsiteY20" fmla="*/ 2600035 h 3561937"/>
                    <a:gd name="connsiteX21" fmla="*/ 1793970 w 3353824"/>
                    <a:gd name="connsiteY21" fmla="*/ 2576285 h 3561937"/>
                    <a:gd name="connsiteX22" fmla="*/ 1734593 w 3353824"/>
                    <a:gd name="connsiteY22" fmla="*/ 2564409 h 3561937"/>
                    <a:gd name="connsiteX23" fmla="*/ 1663341 w 3353824"/>
                    <a:gd name="connsiteY23" fmla="*/ 2540659 h 3561937"/>
                    <a:gd name="connsiteX24" fmla="*/ 1663341 w 3353824"/>
                    <a:gd name="connsiteY24" fmla="*/ 2457531 h 3561937"/>
                    <a:gd name="connsiteX25" fmla="*/ 1698967 w 3353824"/>
                    <a:gd name="connsiteY25" fmla="*/ 2433781 h 3561937"/>
                    <a:gd name="connsiteX26" fmla="*/ 1770219 w 3353824"/>
                    <a:gd name="connsiteY26" fmla="*/ 2410030 h 3561937"/>
                    <a:gd name="connsiteX27" fmla="*/ 1817720 w 3353824"/>
                    <a:gd name="connsiteY27" fmla="*/ 2338778 h 3561937"/>
                    <a:gd name="connsiteX28" fmla="*/ 1841471 w 3353824"/>
                    <a:gd name="connsiteY28" fmla="*/ 2303152 h 3561937"/>
                    <a:gd name="connsiteX29" fmla="*/ 1793970 w 3353824"/>
                    <a:gd name="connsiteY29" fmla="*/ 2291277 h 3561937"/>
                    <a:gd name="connsiteX30" fmla="*/ 1758344 w 3353824"/>
                    <a:gd name="connsiteY30" fmla="*/ 2279401 h 3561937"/>
                    <a:gd name="connsiteX31" fmla="*/ 1687092 w 3353824"/>
                    <a:gd name="connsiteY31" fmla="*/ 2291277 h 3561937"/>
                    <a:gd name="connsiteX32" fmla="*/ 1390209 w 3353824"/>
                    <a:gd name="connsiteY32" fmla="*/ 2267526 h 3561937"/>
                    <a:gd name="connsiteX33" fmla="*/ 1318957 w 3353824"/>
                    <a:gd name="connsiteY33" fmla="*/ 2255651 h 3561937"/>
                    <a:gd name="connsiteX34" fmla="*/ 1283331 w 3353824"/>
                    <a:gd name="connsiteY34" fmla="*/ 2243776 h 3561937"/>
                    <a:gd name="connsiteX35" fmla="*/ 1235830 w 3353824"/>
                    <a:gd name="connsiteY35" fmla="*/ 2231900 h 3561937"/>
                    <a:gd name="connsiteX36" fmla="*/ 1200204 w 3353824"/>
                    <a:gd name="connsiteY36" fmla="*/ 2208150 h 3561937"/>
                    <a:gd name="connsiteX37" fmla="*/ 1152702 w 3353824"/>
                    <a:gd name="connsiteY37" fmla="*/ 2196274 h 3561937"/>
                    <a:gd name="connsiteX38" fmla="*/ 1093326 w 3353824"/>
                    <a:gd name="connsiteY38" fmla="*/ 2148773 h 3561937"/>
                    <a:gd name="connsiteX39" fmla="*/ 1022074 w 3353824"/>
                    <a:gd name="connsiteY39" fmla="*/ 2089396 h 3561937"/>
                    <a:gd name="connsiteX40" fmla="*/ 998323 w 3353824"/>
                    <a:gd name="connsiteY40" fmla="*/ 2018144 h 3561937"/>
                    <a:gd name="connsiteX41" fmla="*/ 986448 w 3353824"/>
                    <a:gd name="connsiteY41" fmla="*/ 1982518 h 3561937"/>
                    <a:gd name="connsiteX42" fmla="*/ 962697 w 3353824"/>
                    <a:gd name="connsiteY42" fmla="*/ 1946892 h 3561937"/>
                    <a:gd name="connsiteX43" fmla="*/ 950822 w 3353824"/>
                    <a:gd name="connsiteY43" fmla="*/ 1911266 h 3561937"/>
                    <a:gd name="connsiteX44" fmla="*/ 867694 w 3353824"/>
                    <a:gd name="connsiteY44" fmla="*/ 1816264 h 3561937"/>
                    <a:gd name="connsiteX45" fmla="*/ 832068 w 3353824"/>
                    <a:gd name="connsiteY45" fmla="*/ 1804389 h 3561937"/>
                    <a:gd name="connsiteX46" fmla="*/ 820193 w 3353824"/>
                    <a:gd name="connsiteY46" fmla="*/ 1768763 h 3561937"/>
                    <a:gd name="connsiteX47" fmla="*/ 748941 w 3353824"/>
                    <a:gd name="connsiteY47" fmla="*/ 1721261 h 3561937"/>
                    <a:gd name="connsiteX48" fmla="*/ 725191 w 3353824"/>
                    <a:gd name="connsiteY48" fmla="*/ 1519381 h 3561937"/>
                    <a:gd name="connsiteX49" fmla="*/ 689565 w 3353824"/>
                    <a:gd name="connsiteY49" fmla="*/ 1436253 h 3561937"/>
                    <a:gd name="connsiteX50" fmla="*/ 642063 w 3353824"/>
                    <a:gd name="connsiteY50" fmla="*/ 1329376 h 3561937"/>
                    <a:gd name="connsiteX51" fmla="*/ 606437 w 3353824"/>
                    <a:gd name="connsiteY51" fmla="*/ 1305625 h 3561937"/>
                    <a:gd name="connsiteX52" fmla="*/ 570811 w 3353824"/>
                    <a:gd name="connsiteY52" fmla="*/ 1293750 h 3561937"/>
                    <a:gd name="connsiteX53" fmla="*/ 428307 w 3353824"/>
                    <a:gd name="connsiteY53" fmla="*/ 1198747 h 3561937"/>
                    <a:gd name="connsiteX54" fmla="*/ 392681 w 3353824"/>
                    <a:gd name="connsiteY54" fmla="*/ 1174996 h 3561937"/>
                    <a:gd name="connsiteX55" fmla="*/ 321430 w 3353824"/>
                    <a:gd name="connsiteY55" fmla="*/ 1151246 h 3561937"/>
                    <a:gd name="connsiteX56" fmla="*/ 297679 w 3353824"/>
                    <a:gd name="connsiteY56" fmla="*/ 1115620 h 3561937"/>
                    <a:gd name="connsiteX57" fmla="*/ 262053 w 3353824"/>
                    <a:gd name="connsiteY57" fmla="*/ 1044368 h 3561937"/>
                    <a:gd name="connsiteX58" fmla="*/ 250178 w 3353824"/>
                    <a:gd name="connsiteY58" fmla="*/ 1008742 h 3561937"/>
                    <a:gd name="connsiteX59" fmla="*/ 214552 w 3353824"/>
                    <a:gd name="connsiteY59" fmla="*/ 996866 h 3561937"/>
                    <a:gd name="connsiteX60" fmla="*/ 178926 w 3353824"/>
                    <a:gd name="connsiteY60" fmla="*/ 973116 h 3561937"/>
                    <a:gd name="connsiteX61" fmla="*/ 155175 w 3353824"/>
                    <a:gd name="connsiteY61" fmla="*/ 937490 h 3561937"/>
                    <a:gd name="connsiteX62" fmla="*/ 131424 w 3353824"/>
                    <a:gd name="connsiteY62" fmla="*/ 866238 h 3561937"/>
                    <a:gd name="connsiteX63" fmla="*/ 95798 w 3353824"/>
                    <a:gd name="connsiteY63" fmla="*/ 842487 h 3561937"/>
                    <a:gd name="connsiteX64" fmla="*/ 60172 w 3353824"/>
                    <a:gd name="connsiteY64" fmla="*/ 699983 h 3561937"/>
                    <a:gd name="connsiteX65" fmla="*/ 72048 w 3353824"/>
                    <a:gd name="connsiteY65" fmla="*/ 640607 h 3561937"/>
                    <a:gd name="connsiteX66" fmla="*/ 143300 w 3353824"/>
                    <a:gd name="connsiteY66" fmla="*/ 604981 h 3561937"/>
                    <a:gd name="connsiteX67" fmla="*/ 119549 w 3353824"/>
                    <a:gd name="connsiteY67" fmla="*/ 403100 h 3561937"/>
                    <a:gd name="connsiteX68" fmla="*/ 95798 w 3353824"/>
                    <a:gd name="connsiteY68" fmla="*/ 367474 h 3561937"/>
                    <a:gd name="connsiteX69" fmla="*/ 12671 w 3353824"/>
                    <a:gd name="connsiteY69" fmla="*/ 331848 h 3561937"/>
                    <a:gd name="connsiteX70" fmla="*/ 796 w 3353824"/>
                    <a:gd name="connsiteY70" fmla="*/ 296222 h 3561937"/>
                    <a:gd name="connsiteX71" fmla="*/ 72048 w 3353824"/>
                    <a:gd name="connsiteY71" fmla="*/ 236846 h 3561937"/>
                    <a:gd name="connsiteX72" fmla="*/ 143300 w 3353824"/>
                    <a:gd name="connsiteY72" fmla="*/ 213095 h 3561937"/>
                    <a:gd name="connsiteX73" fmla="*/ 357055 w 3353824"/>
                    <a:gd name="connsiteY73" fmla="*/ 189344 h 3561937"/>
                    <a:gd name="connsiteX74" fmla="*/ 392681 w 3353824"/>
                    <a:gd name="connsiteY74" fmla="*/ 177469 h 3561937"/>
                    <a:gd name="connsiteX75" fmla="*/ 428307 w 3353824"/>
                    <a:gd name="connsiteY75" fmla="*/ 141843 h 3561937"/>
                    <a:gd name="connsiteX76" fmla="*/ 475809 w 3353824"/>
                    <a:gd name="connsiteY76" fmla="*/ 70591 h 3561937"/>
                    <a:gd name="connsiteX77" fmla="*/ 511435 w 3353824"/>
                    <a:gd name="connsiteY77" fmla="*/ 46840 h 3561937"/>
                    <a:gd name="connsiteX78" fmla="*/ 570811 w 3353824"/>
                    <a:gd name="connsiteY78" fmla="*/ 23090 h 3561937"/>
                    <a:gd name="connsiteX79" fmla="*/ 582687 w 3353824"/>
                    <a:gd name="connsiteY79" fmla="*/ 82466 h 3561937"/>
                    <a:gd name="connsiteX80" fmla="*/ 653939 w 3353824"/>
                    <a:gd name="connsiteY80" fmla="*/ 70591 h 3561937"/>
                    <a:gd name="connsiteX81" fmla="*/ 689565 w 3353824"/>
                    <a:gd name="connsiteY81" fmla="*/ 58716 h 3561937"/>
                    <a:gd name="connsiteX82" fmla="*/ 701440 w 3353824"/>
                    <a:gd name="connsiteY82" fmla="*/ 94342 h 3561937"/>
                    <a:gd name="connsiteX83" fmla="*/ 689565 w 3353824"/>
                    <a:gd name="connsiteY83" fmla="*/ 129968 h 3561937"/>
                    <a:gd name="connsiteX84" fmla="*/ 606437 w 3353824"/>
                    <a:gd name="connsiteY84" fmla="*/ 153718 h 3561937"/>
                    <a:gd name="connsiteX85" fmla="*/ 582687 w 3353824"/>
                    <a:gd name="connsiteY85" fmla="*/ 189344 h 3561937"/>
                    <a:gd name="connsiteX86" fmla="*/ 606437 w 3353824"/>
                    <a:gd name="connsiteY86" fmla="*/ 319973 h 3561937"/>
                    <a:gd name="connsiteX87" fmla="*/ 653939 w 3353824"/>
                    <a:gd name="connsiteY87" fmla="*/ 391225 h 3561937"/>
                    <a:gd name="connsiteX88" fmla="*/ 665814 w 3353824"/>
                    <a:gd name="connsiteY88" fmla="*/ 426851 h 3561937"/>
                    <a:gd name="connsiteX89" fmla="*/ 689565 w 3353824"/>
                    <a:gd name="connsiteY89" fmla="*/ 462477 h 3561937"/>
                    <a:gd name="connsiteX90" fmla="*/ 737066 w 3353824"/>
                    <a:gd name="connsiteY90" fmla="*/ 616856 h 3561937"/>
                    <a:gd name="connsiteX91" fmla="*/ 796442 w 3353824"/>
                    <a:gd name="connsiteY91" fmla="*/ 604981 h 3561937"/>
                    <a:gd name="connsiteX92" fmla="*/ 808318 w 3353824"/>
                    <a:gd name="connsiteY92" fmla="*/ 569355 h 3561937"/>
                    <a:gd name="connsiteX93" fmla="*/ 820193 w 3353824"/>
                    <a:gd name="connsiteY93" fmla="*/ 474352 h 3561937"/>
                    <a:gd name="connsiteX94" fmla="*/ 832068 w 3353824"/>
                    <a:gd name="connsiteY94" fmla="*/ 438726 h 3561937"/>
                    <a:gd name="connsiteX95" fmla="*/ 867694 w 3353824"/>
                    <a:gd name="connsiteY95" fmla="*/ 414976 h 3561937"/>
                    <a:gd name="connsiteX96" fmla="*/ 938946 w 3353824"/>
                    <a:gd name="connsiteY96" fmla="*/ 391225 h 3561937"/>
                    <a:gd name="connsiteX97" fmla="*/ 1010198 w 3353824"/>
                    <a:gd name="connsiteY97" fmla="*/ 355599 h 3561937"/>
                    <a:gd name="connsiteX98" fmla="*/ 1081450 w 3353824"/>
                    <a:gd name="connsiteY98" fmla="*/ 367474 h 3561937"/>
                    <a:gd name="connsiteX99" fmla="*/ 1128952 w 3353824"/>
                    <a:gd name="connsiteY99" fmla="*/ 426851 h 3561937"/>
                    <a:gd name="connsiteX100" fmla="*/ 1164578 w 3353824"/>
                    <a:gd name="connsiteY100" fmla="*/ 462477 h 3561937"/>
                    <a:gd name="connsiteX101" fmla="*/ 1188328 w 3353824"/>
                    <a:gd name="connsiteY101" fmla="*/ 498103 h 3561937"/>
                    <a:gd name="connsiteX102" fmla="*/ 1200204 w 3353824"/>
                    <a:gd name="connsiteY102" fmla="*/ 545604 h 3561937"/>
                    <a:gd name="connsiteX103" fmla="*/ 1212079 w 3353824"/>
                    <a:gd name="connsiteY103" fmla="*/ 616856 h 3561937"/>
                    <a:gd name="connsiteX104" fmla="*/ 1223954 w 3353824"/>
                    <a:gd name="connsiteY104" fmla="*/ 652482 h 3561937"/>
                    <a:gd name="connsiteX105" fmla="*/ 1259580 w 3353824"/>
                    <a:gd name="connsiteY105" fmla="*/ 676233 h 3561937"/>
                    <a:gd name="connsiteX106" fmla="*/ 1295206 w 3353824"/>
                    <a:gd name="connsiteY106" fmla="*/ 711859 h 3561937"/>
                    <a:gd name="connsiteX107" fmla="*/ 1330832 w 3353824"/>
                    <a:gd name="connsiteY107" fmla="*/ 771235 h 3561937"/>
                    <a:gd name="connsiteX108" fmla="*/ 1366458 w 3353824"/>
                    <a:gd name="connsiteY108" fmla="*/ 806861 h 3561937"/>
                    <a:gd name="connsiteX109" fmla="*/ 1390209 w 3353824"/>
                    <a:gd name="connsiteY109" fmla="*/ 842487 h 3561937"/>
                    <a:gd name="connsiteX110" fmla="*/ 1425835 w 3353824"/>
                    <a:gd name="connsiteY110" fmla="*/ 854363 h 3561937"/>
                    <a:gd name="connsiteX111" fmla="*/ 1461461 w 3353824"/>
                    <a:gd name="connsiteY111" fmla="*/ 889989 h 3561937"/>
                    <a:gd name="connsiteX112" fmla="*/ 1497087 w 3353824"/>
                    <a:gd name="connsiteY112" fmla="*/ 913739 h 3561937"/>
                    <a:gd name="connsiteX113" fmla="*/ 1485211 w 3353824"/>
                    <a:gd name="connsiteY113" fmla="*/ 984991 h 3561937"/>
                    <a:gd name="connsiteX114" fmla="*/ 1437710 w 3353824"/>
                    <a:gd name="connsiteY114" fmla="*/ 973116 h 3561937"/>
                    <a:gd name="connsiteX115" fmla="*/ 1366458 w 3353824"/>
                    <a:gd name="connsiteY115" fmla="*/ 913739 h 3561937"/>
                    <a:gd name="connsiteX116" fmla="*/ 1330832 w 3353824"/>
                    <a:gd name="connsiteY116" fmla="*/ 901864 h 3561937"/>
                    <a:gd name="connsiteX117" fmla="*/ 1330832 w 3353824"/>
                    <a:gd name="connsiteY117" fmla="*/ 1079994 h 3561937"/>
                    <a:gd name="connsiteX118" fmla="*/ 1354583 w 3353824"/>
                    <a:gd name="connsiteY118" fmla="*/ 1127495 h 3561937"/>
                    <a:gd name="connsiteX119" fmla="*/ 1390209 w 3353824"/>
                    <a:gd name="connsiteY119" fmla="*/ 1151246 h 3561937"/>
                    <a:gd name="connsiteX120" fmla="*/ 1413959 w 3353824"/>
                    <a:gd name="connsiteY120" fmla="*/ 1186872 h 3561937"/>
                    <a:gd name="connsiteX121" fmla="*/ 1461461 w 3353824"/>
                    <a:gd name="connsiteY121" fmla="*/ 1198747 h 3561937"/>
                    <a:gd name="connsiteX122" fmla="*/ 1497087 w 3353824"/>
                    <a:gd name="connsiteY122" fmla="*/ 1210622 h 3561937"/>
                    <a:gd name="connsiteX123" fmla="*/ 1532713 w 3353824"/>
                    <a:gd name="connsiteY123" fmla="*/ 1234373 h 3561937"/>
                    <a:gd name="connsiteX124" fmla="*/ 1639591 w 3353824"/>
                    <a:gd name="connsiteY124" fmla="*/ 1281874 h 3561937"/>
                    <a:gd name="connsiteX125" fmla="*/ 1651466 w 3353824"/>
                    <a:gd name="connsiteY125" fmla="*/ 1317500 h 3561937"/>
                    <a:gd name="connsiteX126" fmla="*/ 1687092 w 3353824"/>
                    <a:gd name="connsiteY126" fmla="*/ 1388752 h 3561937"/>
                    <a:gd name="connsiteX127" fmla="*/ 1758344 w 3353824"/>
                    <a:gd name="connsiteY127" fmla="*/ 1376877 h 3561937"/>
                    <a:gd name="connsiteX128" fmla="*/ 1793970 w 3353824"/>
                    <a:gd name="connsiteY128" fmla="*/ 1365001 h 3561937"/>
                    <a:gd name="connsiteX129" fmla="*/ 1972100 w 3353824"/>
                    <a:gd name="connsiteY129" fmla="*/ 1376877 h 3561937"/>
                    <a:gd name="connsiteX130" fmla="*/ 2007726 w 3353824"/>
                    <a:gd name="connsiteY130" fmla="*/ 1400627 h 3561937"/>
                    <a:gd name="connsiteX131" fmla="*/ 2055227 w 3353824"/>
                    <a:gd name="connsiteY131" fmla="*/ 1448129 h 3561937"/>
                    <a:gd name="connsiteX132" fmla="*/ 2102728 w 3353824"/>
                    <a:gd name="connsiteY132" fmla="*/ 1471879 h 3561937"/>
                    <a:gd name="connsiteX133" fmla="*/ 2173980 w 3353824"/>
                    <a:gd name="connsiteY133" fmla="*/ 1519381 h 3561937"/>
                    <a:gd name="connsiteX134" fmla="*/ 2233357 w 3353824"/>
                    <a:gd name="connsiteY134" fmla="*/ 1578757 h 3561937"/>
                    <a:gd name="connsiteX135" fmla="*/ 2257107 w 3353824"/>
                    <a:gd name="connsiteY135" fmla="*/ 1614383 h 3561937"/>
                    <a:gd name="connsiteX136" fmla="*/ 2292733 w 3353824"/>
                    <a:gd name="connsiteY136" fmla="*/ 1661885 h 3561937"/>
                    <a:gd name="connsiteX137" fmla="*/ 2316484 w 3353824"/>
                    <a:gd name="connsiteY137" fmla="*/ 1697511 h 3561937"/>
                    <a:gd name="connsiteX138" fmla="*/ 2352110 w 3353824"/>
                    <a:gd name="connsiteY138" fmla="*/ 1709386 h 3561937"/>
                    <a:gd name="connsiteX139" fmla="*/ 2043352 w 3353824"/>
                    <a:gd name="connsiteY139" fmla="*/ 1721261 h 3561937"/>
                    <a:gd name="connsiteX140" fmla="*/ 2031476 w 3353824"/>
                    <a:gd name="connsiteY140" fmla="*/ 1756887 h 3561937"/>
                    <a:gd name="connsiteX141" fmla="*/ 2114604 w 3353824"/>
                    <a:gd name="connsiteY141" fmla="*/ 1792513 h 3561937"/>
                    <a:gd name="connsiteX142" fmla="*/ 2387736 w 3353824"/>
                    <a:gd name="connsiteY142" fmla="*/ 1804389 h 3561937"/>
                    <a:gd name="connsiteX143" fmla="*/ 2542115 w 3353824"/>
                    <a:gd name="connsiteY143" fmla="*/ 1816264 h 3561937"/>
                    <a:gd name="connsiteX144" fmla="*/ 2601492 w 3353824"/>
                    <a:gd name="connsiteY144" fmla="*/ 1887516 h 3561937"/>
                    <a:gd name="connsiteX145" fmla="*/ 2672744 w 3353824"/>
                    <a:gd name="connsiteY145" fmla="*/ 1935017 h 3561937"/>
                    <a:gd name="connsiteX146" fmla="*/ 2886500 w 3353824"/>
                    <a:gd name="connsiteY146" fmla="*/ 1935017 h 3561937"/>
                    <a:gd name="connsiteX147" fmla="*/ 2957752 w 3353824"/>
                    <a:gd name="connsiteY147" fmla="*/ 2006269 h 3561937"/>
                    <a:gd name="connsiteX148" fmla="*/ 2993378 w 3353824"/>
                    <a:gd name="connsiteY148" fmla="*/ 2041895 h 3561937"/>
                    <a:gd name="connsiteX149" fmla="*/ 3040879 w 3353824"/>
                    <a:gd name="connsiteY149" fmla="*/ 2113147 h 3561937"/>
                    <a:gd name="connsiteX150" fmla="*/ 3112131 w 3353824"/>
                    <a:gd name="connsiteY150" fmla="*/ 2172524 h 3561937"/>
                    <a:gd name="connsiteX151" fmla="*/ 3207133 w 3353824"/>
                    <a:gd name="connsiteY151" fmla="*/ 2279401 h 3561937"/>
                    <a:gd name="connsiteX152" fmla="*/ 3230884 w 3353824"/>
                    <a:gd name="connsiteY152" fmla="*/ 2315027 h 3561937"/>
                    <a:gd name="connsiteX153" fmla="*/ 3266510 w 3353824"/>
                    <a:gd name="connsiteY153" fmla="*/ 2350653 h 3561937"/>
                    <a:gd name="connsiteX154" fmla="*/ 3278385 w 3353824"/>
                    <a:gd name="connsiteY154" fmla="*/ 2386279 h 3561937"/>
                    <a:gd name="connsiteX155" fmla="*/ 3254635 w 3353824"/>
                    <a:gd name="connsiteY155" fmla="*/ 2956295 h 3561937"/>
                    <a:gd name="connsiteX156" fmla="*/ 3242759 w 3353824"/>
                    <a:gd name="connsiteY156" fmla="*/ 3039422 h 3561937"/>
                    <a:gd name="connsiteX157" fmla="*/ 3266510 w 3353824"/>
                    <a:gd name="connsiteY157" fmla="*/ 3158176 h 3561937"/>
                    <a:gd name="connsiteX158" fmla="*/ 3290261 w 3353824"/>
                    <a:gd name="connsiteY158" fmla="*/ 3229427 h 3561937"/>
                    <a:gd name="connsiteX159" fmla="*/ 3337762 w 3353824"/>
                    <a:gd name="connsiteY159" fmla="*/ 3300679 h 3561937"/>
                    <a:gd name="connsiteX160" fmla="*/ 3337762 w 3353824"/>
                    <a:gd name="connsiteY160" fmla="*/ 3419433 h 3561937"/>
                    <a:gd name="connsiteX161" fmla="*/ 3302136 w 3353824"/>
                    <a:gd name="connsiteY161" fmla="*/ 3431308 h 3561937"/>
                    <a:gd name="connsiteX162" fmla="*/ 3195258 w 3353824"/>
                    <a:gd name="connsiteY162" fmla="*/ 3443183 h 3561937"/>
                    <a:gd name="connsiteX163" fmla="*/ 2910250 w 3353824"/>
                    <a:gd name="connsiteY163" fmla="*/ 3455059 h 3561937"/>
                    <a:gd name="connsiteX164" fmla="*/ 2862749 w 3353824"/>
                    <a:gd name="connsiteY164" fmla="*/ 3466934 h 3561937"/>
                    <a:gd name="connsiteX165" fmla="*/ 2791497 w 3353824"/>
                    <a:gd name="connsiteY165" fmla="*/ 3490685 h 356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3353824" h="3561937">
                      <a:moveTo>
                        <a:pt x="2803372" y="3561937"/>
                      </a:moveTo>
                      <a:cubicBezTo>
                        <a:pt x="2809745" y="3530074"/>
                        <a:pt x="2821781" y="3457133"/>
                        <a:pt x="2838998" y="3431308"/>
                      </a:cubicBezTo>
                      <a:lnTo>
                        <a:pt x="2862749" y="3395682"/>
                      </a:lnTo>
                      <a:cubicBezTo>
                        <a:pt x="2884416" y="3330680"/>
                        <a:pt x="2880425" y="3359239"/>
                        <a:pt x="2862749" y="3253178"/>
                      </a:cubicBezTo>
                      <a:cubicBezTo>
                        <a:pt x="2860691" y="3240831"/>
                        <a:pt x="2861289" y="3224496"/>
                        <a:pt x="2850874" y="3217552"/>
                      </a:cubicBezTo>
                      <a:cubicBezTo>
                        <a:pt x="2834080" y="3206356"/>
                        <a:pt x="2811289" y="3209635"/>
                        <a:pt x="2791497" y="3205677"/>
                      </a:cubicBezTo>
                      <a:cubicBezTo>
                        <a:pt x="2767746" y="3181926"/>
                        <a:pt x="2730866" y="3166290"/>
                        <a:pt x="2720245" y="3134425"/>
                      </a:cubicBezTo>
                      <a:cubicBezTo>
                        <a:pt x="2706922" y="3094455"/>
                        <a:pt x="2708099" y="3092387"/>
                        <a:pt x="2684619" y="3051298"/>
                      </a:cubicBezTo>
                      <a:cubicBezTo>
                        <a:pt x="2677538" y="3038906"/>
                        <a:pt x="2670960" y="3025764"/>
                        <a:pt x="2660868" y="3015672"/>
                      </a:cubicBezTo>
                      <a:cubicBezTo>
                        <a:pt x="2650776" y="3005580"/>
                        <a:pt x="2636206" y="3001058"/>
                        <a:pt x="2625242" y="2991921"/>
                      </a:cubicBezTo>
                      <a:cubicBezTo>
                        <a:pt x="2565940" y="2942502"/>
                        <a:pt x="2616600" y="2965289"/>
                        <a:pt x="2553991" y="2944420"/>
                      </a:cubicBezTo>
                      <a:cubicBezTo>
                        <a:pt x="2542116" y="2936503"/>
                        <a:pt x="2532135" y="2924424"/>
                        <a:pt x="2518365" y="2920669"/>
                      </a:cubicBezTo>
                      <a:cubicBezTo>
                        <a:pt x="2487575" y="2912272"/>
                        <a:pt x="2452526" y="2921755"/>
                        <a:pt x="2423362" y="2908794"/>
                      </a:cubicBezTo>
                      <a:cubicBezTo>
                        <a:pt x="2411923" y="2903710"/>
                        <a:pt x="2418431" y="2883583"/>
                        <a:pt x="2411487" y="2873168"/>
                      </a:cubicBezTo>
                      <a:cubicBezTo>
                        <a:pt x="2402171" y="2859194"/>
                        <a:pt x="2389118" y="2847853"/>
                        <a:pt x="2375861" y="2837542"/>
                      </a:cubicBezTo>
                      <a:cubicBezTo>
                        <a:pt x="2282694" y="2765078"/>
                        <a:pt x="2303423" y="2789941"/>
                        <a:pt x="2162105" y="2778165"/>
                      </a:cubicBezTo>
                      <a:lnTo>
                        <a:pt x="2055227" y="2706913"/>
                      </a:lnTo>
                      <a:cubicBezTo>
                        <a:pt x="2043352" y="2698996"/>
                        <a:pt x="2033141" y="2687676"/>
                        <a:pt x="2019601" y="2683163"/>
                      </a:cubicBezTo>
                      <a:lnTo>
                        <a:pt x="1948349" y="2659412"/>
                      </a:lnTo>
                      <a:cubicBezTo>
                        <a:pt x="1912568" y="2635557"/>
                        <a:pt x="1907412" y="2629993"/>
                        <a:pt x="1865222" y="2611911"/>
                      </a:cubicBezTo>
                      <a:cubicBezTo>
                        <a:pt x="1853716" y="2606980"/>
                        <a:pt x="1840792" y="2605633"/>
                        <a:pt x="1829596" y="2600035"/>
                      </a:cubicBezTo>
                      <a:cubicBezTo>
                        <a:pt x="1816831" y="2593652"/>
                        <a:pt x="1807334" y="2581296"/>
                        <a:pt x="1793970" y="2576285"/>
                      </a:cubicBezTo>
                      <a:cubicBezTo>
                        <a:pt x="1775071" y="2569198"/>
                        <a:pt x="1754066" y="2569720"/>
                        <a:pt x="1734593" y="2564409"/>
                      </a:cubicBezTo>
                      <a:cubicBezTo>
                        <a:pt x="1710440" y="2557822"/>
                        <a:pt x="1663341" y="2540659"/>
                        <a:pt x="1663341" y="2540659"/>
                      </a:cubicBezTo>
                      <a:cubicBezTo>
                        <a:pt x="1652658" y="2508610"/>
                        <a:pt x="1640146" y="2492324"/>
                        <a:pt x="1663341" y="2457531"/>
                      </a:cubicBezTo>
                      <a:cubicBezTo>
                        <a:pt x="1671258" y="2445656"/>
                        <a:pt x="1685925" y="2439577"/>
                        <a:pt x="1698967" y="2433781"/>
                      </a:cubicBezTo>
                      <a:cubicBezTo>
                        <a:pt x="1721845" y="2423613"/>
                        <a:pt x="1770219" y="2410030"/>
                        <a:pt x="1770219" y="2410030"/>
                      </a:cubicBezTo>
                      <a:lnTo>
                        <a:pt x="1817720" y="2338778"/>
                      </a:lnTo>
                      <a:lnTo>
                        <a:pt x="1841471" y="2303152"/>
                      </a:lnTo>
                      <a:cubicBezTo>
                        <a:pt x="1825637" y="2299194"/>
                        <a:pt x="1809663" y="2295761"/>
                        <a:pt x="1793970" y="2291277"/>
                      </a:cubicBezTo>
                      <a:cubicBezTo>
                        <a:pt x="1781934" y="2287838"/>
                        <a:pt x="1770862" y="2279401"/>
                        <a:pt x="1758344" y="2279401"/>
                      </a:cubicBezTo>
                      <a:cubicBezTo>
                        <a:pt x="1734266" y="2279401"/>
                        <a:pt x="1710843" y="2287318"/>
                        <a:pt x="1687092" y="2291277"/>
                      </a:cubicBezTo>
                      <a:cubicBezTo>
                        <a:pt x="1526020" y="2281802"/>
                        <a:pt x="1517697" y="2285738"/>
                        <a:pt x="1390209" y="2267526"/>
                      </a:cubicBezTo>
                      <a:cubicBezTo>
                        <a:pt x="1366373" y="2264121"/>
                        <a:pt x="1342462" y="2260874"/>
                        <a:pt x="1318957" y="2255651"/>
                      </a:cubicBezTo>
                      <a:cubicBezTo>
                        <a:pt x="1306737" y="2252936"/>
                        <a:pt x="1295367" y="2247215"/>
                        <a:pt x="1283331" y="2243776"/>
                      </a:cubicBezTo>
                      <a:cubicBezTo>
                        <a:pt x="1267638" y="2239292"/>
                        <a:pt x="1251664" y="2235859"/>
                        <a:pt x="1235830" y="2231900"/>
                      </a:cubicBezTo>
                      <a:cubicBezTo>
                        <a:pt x="1223955" y="2223983"/>
                        <a:pt x="1213322" y="2213772"/>
                        <a:pt x="1200204" y="2208150"/>
                      </a:cubicBezTo>
                      <a:cubicBezTo>
                        <a:pt x="1185202" y="2201721"/>
                        <a:pt x="1166282" y="2205328"/>
                        <a:pt x="1152702" y="2196274"/>
                      </a:cubicBezTo>
                      <a:cubicBezTo>
                        <a:pt x="1045276" y="2124656"/>
                        <a:pt x="1209791" y="2187594"/>
                        <a:pt x="1093326" y="2148773"/>
                      </a:cubicBezTo>
                      <a:cubicBezTo>
                        <a:pt x="1071152" y="2133990"/>
                        <a:pt x="1035520" y="2113599"/>
                        <a:pt x="1022074" y="2089396"/>
                      </a:cubicBezTo>
                      <a:cubicBezTo>
                        <a:pt x="1009916" y="2067511"/>
                        <a:pt x="1006240" y="2041895"/>
                        <a:pt x="998323" y="2018144"/>
                      </a:cubicBezTo>
                      <a:cubicBezTo>
                        <a:pt x="994365" y="2006269"/>
                        <a:pt x="993392" y="1992933"/>
                        <a:pt x="986448" y="1982518"/>
                      </a:cubicBezTo>
                      <a:lnTo>
                        <a:pt x="962697" y="1946892"/>
                      </a:lnTo>
                      <a:cubicBezTo>
                        <a:pt x="958739" y="1935017"/>
                        <a:pt x="956901" y="1922208"/>
                        <a:pt x="950822" y="1911266"/>
                      </a:cubicBezTo>
                      <a:cubicBezTo>
                        <a:pt x="923417" y="1861937"/>
                        <a:pt x="913064" y="1838948"/>
                        <a:pt x="867694" y="1816264"/>
                      </a:cubicBezTo>
                      <a:cubicBezTo>
                        <a:pt x="856498" y="1810666"/>
                        <a:pt x="843943" y="1808347"/>
                        <a:pt x="832068" y="1804389"/>
                      </a:cubicBezTo>
                      <a:cubicBezTo>
                        <a:pt x="828110" y="1792514"/>
                        <a:pt x="829044" y="1777614"/>
                        <a:pt x="820193" y="1768763"/>
                      </a:cubicBezTo>
                      <a:cubicBezTo>
                        <a:pt x="800009" y="1748579"/>
                        <a:pt x="748941" y="1721261"/>
                        <a:pt x="748941" y="1721261"/>
                      </a:cubicBezTo>
                      <a:cubicBezTo>
                        <a:pt x="744231" y="1674159"/>
                        <a:pt x="735691" y="1571881"/>
                        <a:pt x="725191" y="1519381"/>
                      </a:cubicBezTo>
                      <a:cubicBezTo>
                        <a:pt x="717547" y="1481163"/>
                        <a:pt x="705010" y="1474867"/>
                        <a:pt x="689565" y="1436253"/>
                      </a:cubicBezTo>
                      <a:cubicBezTo>
                        <a:pt x="673886" y="1397055"/>
                        <a:pt x="672527" y="1359839"/>
                        <a:pt x="642063" y="1329376"/>
                      </a:cubicBezTo>
                      <a:cubicBezTo>
                        <a:pt x="631971" y="1319284"/>
                        <a:pt x="619203" y="1312008"/>
                        <a:pt x="606437" y="1305625"/>
                      </a:cubicBezTo>
                      <a:cubicBezTo>
                        <a:pt x="595241" y="1300027"/>
                        <a:pt x="582686" y="1297708"/>
                        <a:pt x="570811" y="1293750"/>
                      </a:cubicBezTo>
                      <a:lnTo>
                        <a:pt x="428307" y="1198747"/>
                      </a:lnTo>
                      <a:cubicBezTo>
                        <a:pt x="416432" y="1190830"/>
                        <a:pt x="406221" y="1179509"/>
                        <a:pt x="392681" y="1174996"/>
                      </a:cubicBezTo>
                      <a:lnTo>
                        <a:pt x="321430" y="1151246"/>
                      </a:lnTo>
                      <a:cubicBezTo>
                        <a:pt x="313513" y="1139371"/>
                        <a:pt x="304062" y="1128386"/>
                        <a:pt x="297679" y="1115620"/>
                      </a:cubicBezTo>
                      <a:cubicBezTo>
                        <a:pt x="248513" y="1017288"/>
                        <a:pt x="330120" y="1146468"/>
                        <a:pt x="262053" y="1044368"/>
                      </a:cubicBezTo>
                      <a:cubicBezTo>
                        <a:pt x="258095" y="1032493"/>
                        <a:pt x="259029" y="1017593"/>
                        <a:pt x="250178" y="1008742"/>
                      </a:cubicBezTo>
                      <a:cubicBezTo>
                        <a:pt x="241327" y="999891"/>
                        <a:pt x="225748" y="1002464"/>
                        <a:pt x="214552" y="996866"/>
                      </a:cubicBezTo>
                      <a:cubicBezTo>
                        <a:pt x="201787" y="990483"/>
                        <a:pt x="190801" y="981033"/>
                        <a:pt x="178926" y="973116"/>
                      </a:cubicBezTo>
                      <a:cubicBezTo>
                        <a:pt x="171009" y="961241"/>
                        <a:pt x="160972" y="950532"/>
                        <a:pt x="155175" y="937490"/>
                      </a:cubicBezTo>
                      <a:cubicBezTo>
                        <a:pt x="145007" y="914612"/>
                        <a:pt x="152255" y="880125"/>
                        <a:pt x="131424" y="866238"/>
                      </a:cubicBezTo>
                      <a:lnTo>
                        <a:pt x="95798" y="842487"/>
                      </a:lnTo>
                      <a:cubicBezTo>
                        <a:pt x="64434" y="748392"/>
                        <a:pt x="76164" y="795930"/>
                        <a:pt x="60172" y="699983"/>
                      </a:cubicBezTo>
                      <a:cubicBezTo>
                        <a:pt x="64131" y="680191"/>
                        <a:pt x="62034" y="658132"/>
                        <a:pt x="72048" y="640607"/>
                      </a:cubicBezTo>
                      <a:cubicBezTo>
                        <a:pt x="82882" y="621648"/>
                        <a:pt x="125013" y="611077"/>
                        <a:pt x="143300" y="604981"/>
                      </a:cubicBezTo>
                      <a:cubicBezTo>
                        <a:pt x="142226" y="591023"/>
                        <a:pt x="140130" y="451122"/>
                        <a:pt x="119549" y="403100"/>
                      </a:cubicBezTo>
                      <a:cubicBezTo>
                        <a:pt x="113927" y="389982"/>
                        <a:pt x="106762" y="376611"/>
                        <a:pt x="95798" y="367474"/>
                      </a:cubicBezTo>
                      <a:cubicBezTo>
                        <a:pt x="76235" y="351171"/>
                        <a:pt x="37419" y="340098"/>
                        <a:pt x="12671" y="331848"/>
                      </a:cubicBezTo>
                      <a:cubicBezTo>
                        <a:pt x="8713" y="319973"/>
                        <a:pt x="-3162" y="308097"/>
                        <a:pt x="796" y="296222"/>
                      </a:cubicBezTo>
                      <a:cubicBezTo>
                        <a:pt x="5660" y="281630"/>
                        <a:pt x="57167" y="243460"/>
                        <a:pt x="72048" y="236846"/>
                      </a:cubicBezTo>
                      <a:cubicBezTo>
                        <a:pt x="94926" y="226678"/>
                        <a:pt x="119549" y="221012"/>
                        <a:pt x="143300" y="213095"/>
                      </a:cubicBezTo>
                      <a:cubicBezTo>
                        <a:pt x="235377" y="182403"/>
                        <a:pt x="166451" y="202052"/>
                        <a:pt x="357055" y="189344"/>
                      </a:cubicBezTo>
                      <a:cubicBezTo>
                        <a:pt x="368930" y="185386"/>
                        <a:pt x="382266" y="184413"/>
                        <a:pt x="392681" y="177469"/>
                      </a:cubicBezTo>
                      <a:cubicBezTo>
                        <a:pt x="406655" y="168153"/>
                        <a:pt x="417996" y="155100"/>
                        <a:pt x="428307" y="141843"/>
                      </a:cubicBezTo>
                      <a:cubicBezTo>
                        <a:pt x="445832" y="119311"/>
                        <a:pt x="452058" y="86425"/>
                        <a:pt x="475809" y="70591"/>
                      </a:cubicBezTo>
                      <a:lnTo>
                        <a:pt x="511435" y="46840"/>
                      </a:lnTo>
                      <a:cubicBezTo>
                        <a:pt x="518124" y="26772"/>
                        <a:pt x="524657" y="-32295"/>
                        <a:pt x="570811" y="23090"/>
                      </a:cubicBezTo>
                      <a:cubicBezTo>
                        <a:pt x="583733" y="38596"/>
                        <a:pt x="578728" y="62674"/>
                        <a:pt x="582687" y="82466"/>
                      </a:cubicBezTo>
                      <a:cubicBezTo>
                        <a:pt x="606438" y="78508"/>
                        <a:pt x="630434" y="75814"/>
                        <a:pt x="653939" y="70591"/>
                      </a:cubicBezTo>
                      <a:cubicBezTo>
                        <a:pt x="666159" y="67876"/>
                        <a:pt x="678369" y="53118"/>
                        <a:pt x="689565" y="58716"/>
                      </a:cubicBezTo>
                      <a:cubicBezTo>
                        <a:pt x="700761" y="64314"/>
                        <a:pt x="697482" y="82467"/>
                        <a:pt x="701440" y="94342"/>
                      </a:cubicBezTo>
                      <a:cubicBezTo>
                        <a:pt x="697482" y="106217"/>
                        <a:pt x="698416" y="121117"/>
                        <a:pt x="689565" y="129968"/>
                      </a:cubicBezTo>
                      <a:cubicBezTo>
                        <a:pt x="683886" y="135647"/>
                        <a:pt x="606847" y="153615"/>
                        <a:pt x="606437" y="153718"/>
                      </a:cubicBezTo>
                      <a:cubicBezTo>
                        <a:pt x="598520" y="165593"/>
                        <a:pt x="583979" y="175130"/>
                        <a:pt x="582687" y="189344"/>
                      </a:cubicBezTo>
                      <a:cubicBezTo>
                        <a:pt x="581434" y="203131"/>
                        <a:pt x="590228" y="290798"/>
                        <a:pt x="606437" y="319973"/>
                      </a:cubicBezTo>
                      <a:cubicBezTo>
                        <a:pt x="620300" y="344926"/>
                        <a:pt x="653939" y="391225"/>
                        <a:pt x="653939" y="391225"/>
                      </a:cubicBezTo>
                      <a:cubicBezTo>
                        <a:pt x="657897" y="403100"/>
                        <a:pt x="660216" y="415655"/>
                        <a:pt x="665814" y="426851"/>
                      </a:cubicBezTo>
                      <a:cubicBezTo>
                        <a:pt x="672197" y="439617"/>
                        <a:pt x="686766" y="448482"/>
                        <a:pt x="689565" y="462477"/>
                      </a:cubicBezTo>
                      <a:cubicBezTo>
                        <a:pt x="721852" y="623913"/>
                        <a:pt x="651132" y="588212"/>
                        <a:pt x="737066" y="616856"/>
                      </a:cubicBezTo>
                      <a:cubicBezTo>
                        <a:pt x="756858" y="612898"/>
                        <a:pt x="779648" y="616177"/>
                        <a:pt x="796442" y="604981"/>
                      </a:cubicBezTo>
                      <a:cubicBezTo>
                        <a:pt x="806857" y="598037"/>
                        <a:pt x="806079" y="581671"/>
                        <a:pt x="808318" y="569355"/>
                      </a:cubicBezTo>
                      <a:cubicBezTo>
                        <a:pt x="814027" y="537956"/>
                        <a:pt x="814484" y="505751"/>
                        <a:pt x="820193" y="474352"/>
                      </a:cubicBezTo>
                      <a:cubicBezTo>
                        <a:pt x="822432" y="462036"/>
                        <a:pt x="824248" y="448501"/>
                        <a:pt x="832068" y="438726"/>
                      </a:cubicBezTo>
                      <a:cubicBezTo>
                        <a:pt x="840984" y="427581"/>
                        <a:pt x="854652" y="420772"/>
                        <a:pt x="867694" y="414976"/>
                      </a:cubicBezTo>
                      <a:cubicBezTo>
                        <a:pt x="890572" y="404808"/>
                        <a:pt x="938946" y="391225"/>
                        <a:pt x="938946" y="391225"/>
                      </a:cubicBezTo>
                      <a:cubicBezTo>
                        <a:pt x="956959" y="379216"/>
                        <a:pt x="985614" y="355599"/>
                        <a:pt x="1010198" y="355599"/>
                      </a:cubicBezTo>
                      <a:cubicBezTo>
                        <a:pt x="1034276" y="355599"/>
                        <a:pt x="1057699" y="363516"/>
                        <a:pt x="1081450" y="367474"/>
                      </a:cubicBezTo>
                      <a:cubicBezTo>
                        <a:pt x="1150723" y="390566"/>
                        <a:pt x="1090357" y="359311"/>
                        <a:pt x="1128952" y="426851"/>
                      </a:cubicBezTo>
                      <a:cubicBezTo>
                        <a:pt x="1137284" y="441432"/>
                        <a:pt x="1153827" y="449575"/>
                        <a:pt x="1164578" y="462477"/>
                      </a:cubicBezTo>
                      <a:cubicBezTo>
                        <a:pt x="1173715" y="473441"/>
                        <a:pt x="1180411" y="486228"/>
                        <a:pt x="1188328" y="498103"/>
                      </a:cubicBezTo>
                      <a:cubicBezTo>
                        <a:pt x="1192287" y="513937"/>
                        <a:pt x="1197003" y="529600"/>
                        <a:pt x="1200204" y="545604"/>
                      </a:cubicBezTo>
                      <a:cubicBezTo>
                        <a:pt x="1204926" y="569215"/>
                        <a:pt x="1206856" y="593351"/>
                        <a:pt x="1212079" y="616856"/>
                      </a:cubicBezTo>
                      <a:cubicBezTo>
                        <a:pt x="1214794" y="629076"/>
                        <a:pt x="1216134" y="642707"/>
                        <a:pt x="1223954" y="652482"/>
                      </a:cubicBezTo>
                      <a:cubicBezTo>
                        <a:pt x="1232870" y="663627"/>
                        <a:pt x="1248616" y="667096"/>
                        <a:pt x="1259580" y="676233"/>
                      </a:cubicBezTo>
                      <a:cubicBezTo>
                        <a:pt x="1272482" y="686984"/>
                        <a:pt x="1285129" y="698424"/>
                        <a:pt x="1295206" y="711859"/>
                      </a:cubicBezTo>
                      <a:cubicBezTo>
                        <a:pt x="1309055" y="730324"/>
                        <a:pt x="1316983" y="752770"/>
                        <a:pt x="1330832" y="771235"/>
                      </a:cubicBezTo>
                      <a:cubicBezTo>
                        <a:pt x="1340909" y="784670"/>
                        <a:pt x="1355707" y="793959"/>
                        <a:pt x="1366458" y="806861"/>
                      </a:cubicBezTo>
                      <a:cubicBezTo>
                        <a:pt x="1375595" y="817825"/>
                        <a:pt x="1379064" y="833571"/>
                        <a:pt x="1390209" y="842487"/>
                      </a:cubicBezTo>
                      <a:cubicBezTo>
                        <a:pt x="1399984" y="850307"/>
                        <a:pt x="1413960" y="850404"/>
                        <a:pt x="1425835" y="854363"/>
                      </a:cubicBezTo>
                      <a:cubicBezTo>
                        <a:pt x="1437710" y="866238"/>
                        <a:pt x="1448559" y="879238"/>
                        <a:pt x="1461461" y="889989"/>
                      </a:cubicBezTo>
                      <a:cubicBezTo>
                        <a:pt x="1472425" y="899126"/>
                        <a:pt x="1493626" y="899893"/>
                        <a:pt x="1497087" y="913739"/>
                      </a:cubicBezTo>
                      <a:cubicBezTo>
                        <a:pt x="1502927" y="937098"/>
                        <a:pt x="1489170" y="961240"/>
                        <a:pt x="1485211" y="984991"/>
                      </a:cubicBezTo>
                      <a:cubicBezTo>
                        <a:pt x="1469377" y="981033"/>
                        <a:pt x="1452711" y="979545"/>
                        <a:pt x="1437710" y="973116"/>
                      </a:cubicBezTo>
                      <a:cubicBezTo>
                        <a:pt x="1383316" y="949804"/>
                        <a:pt x="1417817" y="947978"/>
                        <a:pt x="1366458" y="913739"/>
                      </a:cubicBezTo>
                      <a:cubicBezTo>
                        <a:pt x="1356043" y="906795"/>
                        <a:pt x="1342707" y="905822"/>
                        <a:pt x="1330832" y="901864"/>
                      </a:cubicBezTo>
                      <a:cubicBezTo>
                        <a:pt x="1306597" y="974570"/>
                        <a:pt x="1307585" y="956013"/>
                        <a:pt x="1330832" y="1079994"/>
                      </a:cubicBezTo>
                      <a:cubicBezTo>
                        <a:pt x="1334094" y="1097393"/>
                        <a:pt x="1343250" y="1113895"/>
                        <a:pt x="1354583" y="1127495"/>
                      </a:cubicBezTo>
                      <a:cubicBezTo>
                        <a:pt x="1363720" y="1138459"/>
                        <a:pt x="1378334" y="1143329"/>
                        <a:pt x="1390209" y="1151246"/>
                      </a:cubicBezTo>
                      <a:cubicBezTo>
                        <a:pt x="1398126" y="1163121"/>
                        <a:pt x="1402084" y="1178955"/>
                        <a:pt x="1413959" y="1186872"/>
                      </a:cubicBezTo>
                      <a:cubicBezTo>
                        <a:pt x="1427539" y="1195925"/>
                        <a:pt x="1445768" y="1194263"/>
                        <a:pt x="1461461" y="1198747"/>
                      </a:cubicBezTo>
                      <a:cubicBezTo>
                        <a:pt x="1473497" y="1202186"/>
                        <a:pt x="1485212" y="1206664"/>
                        <a:pt x="1497087" y="1210622"/>
                      </a:cubicBezTo>
                      <a:cubicBezTo>
                        <a:pt x="1508962" y="1218539"/>
                        <a:pt x="1519671" y="1228576"/>
                        <a:pt x="1532713" y="1234373"/>
                      </a:cubicBezTo>
                      <a:cubicBezTo>
                        <a:pt x="1659906" y="1290904"/>
                        <a:pt x="1558962" y="1228123"/>
                        <a:pt x="1639591" y="1281874"/>
                      </a:cubicBezTo>
                      <a:cubicBezTo>
                        <a:pt x="1643549" y="1293749"/>
                        <a:pt x="1645868" y="1306304"/>
                        <a:pt x="1651466" y="1317500"/>
                      </a:cubicBezTo>
                      <a:cubicBezTo>
                        <a:pt x="1697507" y="1409583"/>
                        <a:pt x="1657244" y="1299205"/>
                        <a:pt x="1687092" y="1388752"/>
                      </a:cubicBezTo>
                      <a:cubicBezTo>
                        <a:pt x="1710843" y="1384794"/>
                        <a:pt x="1734839" y="1382100"/>
                        <a:pt x="1758344" y="1376877"/>
                      </a:cubicBezTo>
                      <a:cubicBezTo>
                        <a:pt x="1770564" y="1374161"/>
                        <a:pt x="1781452" y="1365001"/>
                        <a:pt x="1793970" y="1365001"/>
                      </a:cubicBezTo>
                      <a:cubicBezTo>
                        <a:pt x="1853478" y="1365001"/>
                        <a:pt x="1912723" y="1372918"/>
                        <a:pt x="1972100" y="1376877"/>
                      </a:cubicBezTo>
                      <a:cubicBezTo>
                        <a:pt x="1983975" y="1384794"/>
                        <a:pt x="1996890" y="1391339"/>
                        <a:pt x="2007726" y="1400627"/>
                      </a:cubicBezTo>
                      <a:cubicBezTo>
                        <a:pt x="2024728" y="1415200"/>
                        <a:pt x="2037313" y="1434693"/>
                        <a:pt x="2055227" y="1448129"/>
                      </a:cubicBezTo>
                      <a:cubicBezTo>
                        <a:pt x="2069389" y="1458751"/>
                        <a:pt x="2087548" y="1462771"/>
                        <a:pt x="2102728" y="1471879"/>
                      </a:cubicBezTo>
                      <a:cubicBezTo>
                        <a:pt x="2127205" y="1486565"/>
                        <a:pt x="2173980" y="1519381"/>
                        <a:pt x="2173980" y="1519381"/>
                      </a:cubicBezTo>
                      <a:cubicBezTo>
                        <a:pt x="2237319" y="1614388"/>
                        <a:pt x="2154185" y="1499585"/>
                        <a:pt x="2233357" y="1578757"/>
                      </a:cubicBezTo>
                      <a:cubicBezTo>
                        <a:pt x="2243449" y="1588849"/>
                        <a:pt x="2248812" y="1602769"/>
                        <a:pt x="2257107" y="1614383"/>
                      </a:cubicBezTo>
                      <a:cubicBezTo>
                        <a:pt x="2268611" y="1630489"/>
                        <a:pt x="2281229" y="1645779"/>
                        <a:pt x="2292733" y="1661885"/>
                      </a:cubicBezTo>
                      <a:cubicBezTo>
                        <a:pt x="2301029" y="1673499"/>
                        <a:pt x="2305339" y="1688595"/>
                        <a:pt x="2316484" y="1697511"/>
                      </a:cubicBezTo>
                      <a:cubicBezTo>
                        <a:pt x="2326259" y="1705331"/>
                        <a:pt x="2340235" y="1705428"/>
                        <a:pt x="2352110" y="1709386"/>
                      </a:cubicBezTo>
                      <a:cubicBezTo>
                        <a:pt x="2249191" y="1713344"/>
                        <a:pt x="2145235" y="1706167"/>
                        <a:pt x="2043352" y="1721261"/>
                      </a:cubicBezTo>
                      <a:cubicBezTo>
                        <a:pt x="2030969" y="1723095"/>
                        <a:pt x="2026827" y="1745264"/>
                        <a:pt x="2031476" y="1756887"/>
                      </a:cubicBezTo>
                      <a:cubicBezTo>
                        <a:pt x="2039606" y="1777211"/>
                        <a:pt x="2100229" y="1791448"/>
                        <a:pt x="2114604" y="1792513"/>
                      </a:cubicBezTo>
                      <a:cubicBezTo>
                        <a:pt x="2205485" y="1799245"/>
                        <a:pt x="2296746" y="1799334"/>
                        <a:pt x="2387736" y="1804389"/>
                      </a:cubicBezTo>
                      <a:cubicBezTo>
                        <a:pt x="2439268" y="1807252"/>
                        <a:pt x="2490655" y="1812306"/>
                        <a:pt x="2542115" y="1816264"/>
                      </a:cubicBezTo>
                      <a:cubicBezTo>
                        <a:pt x="2563227" y="1847931"/>
                        <a:pt x="2569842" y="1862899"/>
                        <a:pt x="2601492" y="1887516"/>
                      </a:cubicBezTo>
                      <a:cubicBezTo>
                        <a:pt x="2624024" y="1905041"/>
                        <a:pt x="2672744" y="1935017"/>
                        <a:pt x="2672744" y="1935017"/>
                      </a:cubicBezTo>
                      <a:cubicBezTo>
                        <a:pt x="2727552" y="1928927"/>
                        <a:pt x="2831692" y="1909440"/>
                        <a:pt x="2886500" y="1935017"/>
                      </a:cubicBezTo>
                      <a:cubicBezTo>
                        <a:pt x="2916937" y="1949221"/>
                        <a:pt x="2934001" y="1982518"/>
                        <a:pt x="2957752" y="2006269"/>
                      </a:cubicBezTo>
                      <a:cubicBezTo>
                        <a:pt x="2969627" y="2018144"/>
                        <a:pt x="2984062" y="2027921"/>
                        <a:pt x="2993378" y="2041895"/>
                      </a:cubicBezTo>
                      <a:cubicBezTo>
                        <a:pt x="3009212" y="2065646"/>
                        <a:pt x="3020695" y="2092963"/>
                        <a:pt x="3040879" y="2113147"/>
                      </a:cubicBezTo>
                      <a:cubicBezTo>
                        <a:pt x="3086597" y="2158865"/>
                        <a:pt x="3062531" y="2139457"/>
                        <a:pt x="3112131" y="2172524"/>
                      </a:cubicBezTo>
                      <a:cubicBezTo>
                        <a:pt x="3170611" y="2260244"/>
                        <a:pt x="3136796" y="2226649"/>
                        <a:pt x="3207133" y="2279401"/>
                      </a:cubicBezTo>
                      <a:cubicBezTo>
                        <a:pt x="3215050" y="2291276"/>
                        <a:pt x="3221747" y="2304063"/>
                        <a:pt x="3230884" y="2315027"/>
                      </a:cubicBezTo>
                      <a:cubicBezTo>
                        <a:pt x="3241635" y="2327929"/>
                        <a:pt x="3257194" y="2336679"/>
                        <a:pt x="3266510" y="2350653"/>
                      </a:cubicBezTo>
                      <a:cubicBezTo>
                        <a:pt x="3273454" y="2361068"/>
                        <a:pt x="3274427" y="2374404"/>
                        <a:pt x="3278385" y="2386279"/>
                      </a:cubicBezTo>
                      <a:cubicBezTo>
                        <a:pt x="3241386" y="2645278"/>
                        <a:pt x="3279752" y="2353508"/>
                        <a:pt x="3254635" y="2956295"/>
                      </a:cubicBezTo>
                      <a:cubicBezTo>
                        <a:pt x="3253470" y="2984261"/>
                        <a:pt x="3246718" y="3011713"/>
                        <a:pt x="3242759" y="3039422"/>
                      </a:cubicBezTo>
                      <a:cubicBezTo>
                        <a:pt x="3250782" y="3087559"/>
                        <a:pt x="3253226" y="3113895"/>
                        <a:pt x="3266510" y="3158176"/>
                      </a:cubicBezTo>
                      <a:cubicBezTo>
                        <a:pt x="3273704" y="3182155"/>
                        <a:pt x="3276374" y="3208596"/>
                        <a:pt x="3290261" y="3229427"/>
                      </a:cubicBezTo>
                      <a:lnTo>
                        <a:pt x="3337762" y="3300679"/>
                      </a:lnTo>
                      <a:cubicBezTo>
                        <a:pt x="3352386" y="3344552"/>
                        <a:pt x="3365053" y="3364851"/>
                        <a:pt x="3337762" y="3419433"/>
                      </a:cubicBezTo>
                      <a:cubicBezTo>
                        <a:pt x="3332164" y="3430629"/>
                        <a:pt x="3314483" y="3429250"/>
                        <a:pt x="3302136" y="3431308"/>
                      </a:cubicBezTo>
                      <a:cubicBezTo>
                        <a:pt x="3266778" y="3437201"/>
                        <a:pt x="3231038" y="3441015"/>
                        <a:pt x="3195258" y="3443183"/>
                      </a:cubicBezTo>
                      <a:cubicBezTo>
                        <a:pt x="3100347" y="3448935"/>
                        <a:pt x="3005253" y="3451100"/>
                        <a:pt x="2910250" y="3455059"/>
                      </a:cubicBezTo>
                      <a:cubicBezTo>
                        <a:pt x="2894416" y="3459017"/>
                        <a:pt x="2878681" y="3463394"/>
                        <a:pt x="2862749" y="3466934"/>
                      </a:cubicBezTo>
                      <a:cubicBezTo>
                        <a:pt x="2796029" y="3481760"/>
                        <a:pt x="2818158" y="3464022"/>
                        <a:pt x="2791497" y="3490685"/>
                      </a:cubicBezTo>
                    </a:path>
                  </a:pathLst>
                </a:custGeom>
                <a:solidFill>
                  <a:srgbClr val="0070C0"/>
                </a:solidFill>
                <a:ln w="762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hr-HR"/>
                </a:p>
              </p:txBody>
            </p:sp>
            <p:sp>
              <p:nvSpPr>
                <p:cNvPr id="3" name="Freeform 2"/>
                <p:cNvSpPr/>
                <p:nvPr/>
              </p:nvSpPr>
              <p:spPr>
                <a:xfrm>
                  <a:off x="5868144" y="1415608"/>
                  <a:ext cx="2573477" cy="2770899"/>
                </a:xfrm>
                <a:custGeom>
                  <a:avLst/>
                  <a:gdLst>
                    <a:gd name="connsiteX0" fmla="*/ 2340429 w 3429000"/>
                    <a:gd name="connsiteY0" fmla="*/ 2884714 h 3692053"/>
                    <a:gd name="connsiteX1" fmla="*/ 2296886 w 3429000"/>
                    <a:gd name="connsiteY1" fmla="*/ 2830285 h 3692053"/>
                    <a:gd name="connsiteX2" fmla="*/ 2209800 w 3429000"/>
                    <a:gd name="connsiteY2" fmla="*/ 2786743 h 3692053"/>
                    <a:gd name="connsiteX3" fmla="*/ 2068286 w 3429000"/>
                    <a:gd name="connsiteY3" fmla="*/ 2754085 h 3692053"/>
                    <a:gd name="connsiteX4" fmla="*/ 1992086 w 3429000"/>
                    <a:gd name="connsiteY4" fmla="*/ 2743200 h 3692053"/>
                    <a:gd name="connsiteX5" fmla="*/ 1926772 w 3429000"/>
                    <a:gd name="connsiteY5" fmla="*/ 2721428 h 3692053"/>
                    <a:gd name="connsiteX6" fmla="*/ 1905000 w 3429000"/>
                    <a:gd name="connsiteY6" fmla="*/ 2699657 h 3692053"/>
                    <a:gd name="connsiteX7" fmla="*/ 1839686 w 3429000"/>
                    <a:gd name="connsiteY7" fmla="*/ 2677885 h 3692053"/>
                    <a:gd name="connsiteX8" fmla="*/ 1807029 w 3429000"/>
                    <a:gd name="connsiteY8" fmla="*/ 2667000 h 3692053"/>
                    <a:gd name="connsiteX9" fmla="*/ 1774372 w 3429000"/>
                    <a:gd name="connsiteY9" fmla="*/ 2645228 h 3692053"/>
                    <a:gd name="connsiteX10" fmla="*/ 1719943 w 3429000"/>
                    <a:gd name="connsiteY10" fmla="*/ 2579914 h 3692053"/>
                    <a:gd name="connsiteX11" fmla="*/ 1665514 w 3429000"/>
                    <a:gd name="connsiteY11" fmla="*/ 2536371 h 3692053"/>
                    <a:gd name="connsiteX12" fmla="*/ 1621972 w 3429000"/>
                    <a:gd name="connsiteY12" fmla="*/ 2471057 h 3692053"/>
                    <a:gd name="connsiteX13" fmla="*/ 1665514 w 3429000"/>
                    <a:gd name="connsiteY13" fmla="*/ 2416628 h 3692053"/>
                    <a:gd name="connsiteX14" fmla="*/ 1730829 w 3429000"/>
                    <a:gd name="connsiteY14" fmla="*/ 2394857 h 3692053"/>
                    <a:gd name="connsiteX15" fmla="*/ 1752600 w 3429000"/>
                    <a:gd name="connsiteY15" fmla="*/ 2362200 h 3692053"/>
                    <a:gd name="connsiteX16" fmla="*/ 1698172 w 3429000"/>
                    <a:gd name="connsiteY16" fmla="*/ 2318657 h 3692053"/>
                    <a:gd name="connsiteX17" fmla="*/ 1643743 w 3429000"/>
                    <a:gd name="connsiteY17" fmla="*/ 2307771 h 3692053"/>
                    <a:gd name="connsiteX18" fmla="*/ 1360714 w 3429000"/>
                    <a:gd name="connsiteY18" fmla="*/ 2296885 h 3692053"/>
                    <a:gd name="connsiteX19" fmla="*/ 1262743 w 3429000"/>
                    <a:gd name="connsiteY19" fmla="*/ 2231571 h 3692053"/>
                    <a:gd name="connsiteX20" fmla="*/ 1197429 w 3429000"/>
                    <a:gd name="connsiteY20" fmla="*/ 2188028 h 3692053"/>
                    <a:gd name="connsiteX21" fmla="*/ 1175657 w 3429000"/>
                    <a:gd name="connsiteY21" fmla="*/ 2166257 h 3692053"/>
                    <a:gd name="connsiteX22" fmla="*/ 1110343 w 3429000"/>
                    <a:gd name="connsiteY22" fmla="*/ 2133600 h 3692053"/>
                    <a:gd name="connsiteX23" fmla="*/ 1077686 w 3429000"/>
                    <a:gd name="connsiteY23" fmla="*/ 2100943 h 3692053"/>
                    <a:gd name="connsiteX24" fmla="*/ 1012372 w 3429000"/>
                    <a:gd name="connsiteY24" fmla="*/ 2057400 h 3692053"/>
                    <a:gd name="connsiteX25" fmla="*/ 968829 w 3429000"/>
                    <a:gd name="connsiteY25" fmla="*/ 2002971 h 3692053"/>
                    <a:gd name="connsiteX26" fmla="*/ 903514 w 3429000"/>
                    <a:gd name="connsiteY26" fmla="*/ 1981200 h 3692053"/>
                    <a:gd name="connsiteX27" fmla="*/ 881743 w 3429000"/>
                    <a:gd name="connsiteY27" fmla="*/ 1959428 h 3692053"/>
                    <a:gd name="connsiteX28" fmla="*/ 827314 w 3429000"/>
                    <a:gd name="connsiteY28" fmla="*/ 1926771 h 3692053"/>
                    <a:gd name="connsiteX29" fmla="*/ 816429 w 3429000"/>
                    <a:gd name="connsiteY29" fmla="*/ 1894114 h 3692053"/>
                    <a:gd name="connsiteX30" fmla="*/ 772886 w 3429000"/>
                    <a:gd name="connsiteY30" fmla="*/ 1850571 h 3692053"/>
                    <a:gd name="connsiteX31" fmla="*/ 751114 w 3429000"/>
                    <a:gd name="connsiteY31" fmla="*/ 1785257 h 3692053"/>
                    <a:gd name="connsiteX32" fmla="*/ 740229 w 3429000"/>
                    <a:gd name="connsiteY32" fmla="*/ 1752600 h 3692053"/>
                    <a:gd name="connsiteX33" fmla="*/ 718457 w 3429000"/>
                    <a:gd name="connsiteY33" fmla="*/ 1665514 h 3692053"/>
                    <a:gd name="connsiteX34" fmla="*/ 707572 w 3429000"/>
                    <a:gd name="connsiteY34" fmla="*/ 1621971 h 3692053"/>
                    <a:gd name="connsiteX35" fmla="*/ 685800 w 3429000"/>
                    <a:gd name="connsiteY35" fmla="*/ 1556657 h 3692053"/>
                    <a:gd name="connsiteX36" fmla="*/ 664029 w 3429000"/>
                    <a:gd name="connsiteY36" fmla="*/ 1447800 h 3692053"/>
                    <a:gd name="connsiteX37" fmla="*/ 620486 w 3429000"/>
                    <a:gd name="connsiteY37" fmla="*/ 1382485 h 3692053"/>
                    <a:gd name="connsiteX38" fmla="*/ 609600 w 3429000"/>
                    <a:gd name="connsiteY38" fmla="*/ 1349828 h 3692053"/>
                    <a:gd name="connsiteX39" fmla="*/ 566057 w 3429000"/>
                    <a:gd name="connsiteY39" fmla="*/ 1317171 h 3692053"/>
                    <a:gd name="connsiteX40" fmla="*/ 522514 w 3429000"/>
                    <a:gd name="connsiteY40" fmla="*/ 1262743 h 3692053"/>
                    <a:gd name="connsiteX41" fmla="*/ 468086 w 3429000"/>
                    <a:gd name="connsiteY41" fmla="*/ 1197428 h 3692053"/>
                    <a:gd name="connsiteX42" fmla="*/ 435429 w 3429000"/>
                    <a:gd name="connsiteY42" fmla="*/ 1186543 h 3692053"/>
                    <a:gd name="connsiteX43" fmla="*/ 402772 w 3429000"/>
                    <a:gd name="connsiteY43" fmla="*/ 1164771 h 3692053"/>
                    <a:gd name="connsiteX44" fmla="*/ 370114 w 3429000"/>
                    <a:gd name="connsiteY44" fmla="*/ 1153885 h 3692053"/>
                    <a:gd name="connsiteX45" fmla="*/ 304800 w 3429000"/>
                    <a:gd name="connsiteY45" fmla="*/ 1110343 h 3692053"/>
                    <a:gd name="connsiteX46" fmla="*/ 250372 w 3429000"/>
                    <a:gd name="connsiteY46" fmla="*/ 1077685 h 3692053"/>
                    <a:gd name="connsiteX47" fmla="*/ 195943 w 3429000"/>
                    <a:gd name="connsiteY47" fmla="*/ 1034143 h 3692053"/>
                    <a:gd name="connsiteX48" fmla="*/ 152400 w 3429000"/>
                    <a:gd name="connsiteY48" fmla="*/ 1023257 h 3692053"/>
                    <a:gd name="connsiteX49" fmla="*/ 76200 w 3429000"/>
                    <a:gd name="connsiteY49" fmla="*/ 947057 h 3692053"/>
                    <a:gd name="connsiteX50" fmla="*/ 65314 w 3429000"/>
                    <a:gd name="connsiteY50" fmla="*/ 881743 h 3692053"/>
                    <a:gd name="connsiteX51" fmla="*/ 43543 w 3429000"/>
                    <a:gd name="connsiteY51" fmla="*/ 816428 h 3692053"/>
                    <a:gd name="connsiteX52" fmla="*/ 32657 w 3429000"/>
                    <a:gd name="connsiteY52" fmla="*/ 772885 h 3692053"/>
                    <a:gd name="connsiteX53" fmla="*/ 10886 w 3429000"/>
                    <a:gd name="connsiteY53" fmla="*/ 707571 h 3692053"/>
                    <a:gd name="connsiteX54" fmla="*/ 0 w 3429000"/>
                    <a:gd name="connsiteY54" fmla="*/ 674914 h 3692053"/>
                    <a:gd name="connsiteX55" fmla="*/ 10886 w 3429000"/>
                    <a:gd name="connsiteY55" fmla="*/ 598714 h 3692053"/>
                    <a:gd name="connsiteX56" fmla="*/ 76200 w 3429000"/>
                    <a:gd name="connsiteY56" fmla="*/ 566057 h 3692053"/>
                    <a:gd name="connsiteX57" fmla="*/ 76200 w 3429000"/>
                    <a:gd name="connsiteY57" fmla="*/ 435428 h 3692053"/>
                    <a:gd name="connsiteX58" fmla="*/ 43543 w 3429000"/>
                    <a:gd name="connsiteY58" fmla="*/ 326571 h 3692053"/>
                    <a:gd name="connsiteX59" fmla="*/ 0 w 3429000"/>
                    <a:gd name="connsiteY59" fmla="*/ 315685 h 3692053"/>
                    <a:gd name="connsiteX60" fmla="*/ 10886 w 3429000"/>
                    <a:gd name="connsiteY60" fmla="*/ 250371 h 3692053"/>
                    <a:gd name="connsiteX61" fmla="*/ 32657 w 3429000"/>
                    <a:gd name="connsiteY61" fmla="*/ 217714 h 3692053"/>
                    <a:gd name="connsiteX62" fmla="*/ 228600 w 3429000"/>
                    <a:gd name="connsiteY62" fmla="*/ 185057 h 3692053"/>
                    <a:gd name="connsiteX63" fmla="*/ 315686 w 3429000"/>
                    <a:gd name="connsiteY63" fmla="*/ 108857 h 3692053"/>
                    <a:gd name="connsiteX64" fmla="*/ 337457 w 3429000"/>
                    <a:gd name="connsiteY64" fmla="*/ 87085 h 3692053"/>
                    <a:gd name="connsiteX65" fmla="*/ 402772 w 3429000"/>
                    <a:gd name="connsiteY65" fmla="*/ 0 h 3692053"/>
                    <a:gd name="connsiteX66" fmla="*/ 500743 w 3429000"/>
                    <a:gd name="connsiteY66" fmla="*/ 10885 h 3692053"/>
                    <a:gd name="connsiteX67" fmla="*/ 544286 w 3429000"/>
                    <a:gd name="connsiteY67" fmla="*/ 54428 h 3692053"/>
                    <a:gd name="connsiteX68" fmla="*/ 576943 w 3429000"/>
                    <a:gd name="connsiteY68" fmla="*/ 43543 h 3692053"/>
                    <a:gd name="connsiteX69" fmla="*/ 620486 w 3429000"/>
                    <a:gd name="connsiteY69" fmla="*/ 0 h 3692053"/>
                    <a:gd name="connsiteX70" fmla="*/ 653143 w 3429000"/>
                    <a:gd name="connsiteY70" fmla="*/ 10885 h 3692053"/>
                    <a:gd name="connsiteX71" fmla="*/ 664029 w 3429000"/>
                    <a:gd name="connsiteY71" fmla="*/ 43543 h 3692053"/>
                    <a:gd name="connsiteX72" fmla="*/ 653143 w 3429000"/>
                    <a:gd name="connsiteY72" fmla="*/ 163285 h 3692053"/>
                    <a:gd name="connsiteX73" fmla="*/ 609600 w 3429000"/>
                    <a:gd name="connsiteY73" fmla="*/ 174171 h 3692053"/>
                    <a:gd name="connsiteX74" fmla="*/ 544286 w 3429000"/>
                    <a:gd name="connsiteY74" fmla="*/ 195943 h 3692053"/>
                    <a:gd name="connsiteX75" fmla="*/ 533400 w 3429000"/>
                    <a:gd name="connsiteY75" fmla="*/ 228600 h 3692053"/>
                    <a:gd name="connsiteX76" fmla="*/ 555172 w 3429000"/>
                    <a:gd name="connsiteY76" fmla="*/ 348343 h 3692053"/>
                    <a:gd name="connsiteX77" fmla="*/ 598714 w 3429000"/>
                    <a:gd name="connsiteY77" fmla="*/ 446314 h 3692053"/>
                    <a:gd name="connsiteX78" fmla="*/ 631372 w 3429000"/>
                    <a:gd name="connsiteY78" fmla="*/ 522514 h 3692053"/>
                    <a:gd name="connsiteX79" fmla="*/ 685800 w 3429000"/>
                    <a:gd name="connsiteY79" fmla="*/ 609600 h 3692053"/>
                    <a:gd name="connsiteX80" fmla="*/ 729343 w 3429000"/>
                    <a:gd name="connsiteY80" fmla="*/ 674914 h 3692053"/>
                    <a:gd name="connsiteX81" fmla="*/ 772886 w 3429000"/>
                    <a:gd name="connsiteY81" fmla="*/ 664028 h 3692053"/>
                    <a:gd name="connsiteX82" fmla="*/ 783772 w 3429000"/>
                    <a:gd name="connsiteY82" fmla="*/ 631371 h 3692053"/>
                    <a:gd name="connsiteX83" fmla="*/ 805543 w 3429000"/>
                    <a:gd name="connsiteY83" fmla="*/ 500743 h 3692053"/>
                    <a:gd name="connsiteX84" fmla="*/ 827314 w 3429000"/>
                    <a:gd name="connsiteY84" fmla="*/ 424543 h 3692053"/>
                    <a:gd name="connsiteX85" fmla="*/ 892629 w 3429000"/>
                    <a:gd name="connsiteY85" fmla="*/ 337457 h 3692053"/>
                    <a:gd name="connsiteX86" fmla="*/ 1055914 w 3429000"/>
                    <a:gd name="connsiteY86" fmla="*/ 348343 h 3692053"/>
                    <a:gd name="connsiteX87" fmla="*/ 1110343 w 3429000"/>
                    <a:gd name="connsiteY87" fmla="*/ 402771 h 3692053"/>
                    <a:gd name="connsiteX88" fmla="*/ 1132114 w 3429000"/>
                    <a:gd name="connsiteY88" fmla="*/ 424543 h 3692053"/>
                    <a:gd name="connsiteX89" fmla="*/ 1186543 w 3429000"/>
                    <a:gd name="connsiteY89" fmla="*/ 522514 h 3692053"/>
                    <a:gd name="connsiteX90" fmla="*/ 1208314 w 3429000"/>
                    <a:gd name="connsiteY90" fmla="*/ 696685 h 3692053"/>
                    <a:gd name="connsiteX91" fmla="*/ 1230086 w 3429000"/>
                    <a:gd name="connsiteY91" fmla="*/ 729343 h 3692053"/>
                    <a:gd name="connsiteX92" fmla="*/ 1317172 w 3429000"/>
                    <a:gd name="connsiteY92" fmla="*/ 783771 h 3692053"/>
                    <a:gd name="connsiteX93" fmla="*/ 1371600 w 3429000"/>
                    <a:gd name="connsiteY93" fmla="*/ 827314 h 3692053"/>
                    <a:gd name="connsiteX94" fmla="*/ 1415143 w 3429000"/>
                    <a:gd name="connsiteY94" fmla="*/ 870857 h 3692053"/>
                    <a:gd name="connsiteX95" fmla="*/ 1426029 w 3429000"/>
                    <a:gd name="connsiteY95" fmla="*/ 903514 h 3692053"/>
                    <a:gd name="connsiteX96" fmla="*/ 1371600 w 3429000"/>
                    <a:gd name="connsiteY96" fmla="*/ 936171 h 3692053"/>
                    <a:gd name="connsiteX97" fmla="*/ 1240972 w 3429000"/>
                    <a:gd name="connsiteY97" fmla="*/ 947057 h 3692053"/>
                    <a:gd name="connsiteX98" fmla="*/ 1230086 w 3429000"/>
                    <a:gd name="connsiteY98" fmla="*/ 990600 h 3692053"/>
                    <a:gd name="connsiteX99" fmla="*/ 1251857 w 3429000"/>
                    <a:gd name="connsiteY99" fmla="*/ 1110343 h 3692053"/>
                    <a:gd name="connsiteX100" fmla="*/ 1262743 w 3429000"/>
                    <a:gd name="connsiteY100" fmla="*/ 1143000 h 3692053"/>
                    <a:gd name="connsiteX101" fmla="*/ 1306286 w 3429000"/>
                    <a:gd name="connsiteY101" fmla="*/ 1164771 h 3692053"/>
                    <a:gd name="connsiteX102" fmla="*/ 1338943 w 3429000"/>
                    <a:gd name="connsiteY102" fmla="*/ 1175657 h 3692053"/>
                    <a:gd name="connsiteX103" fmla="*/ 1458686 w 3429000"/>
                    <a:gd name="connsiteY103" fmla="*/ 1197428 h 3692053"/>
                    <a:gd name="connsiteX104" fmla="*/ 1524000 w 3429000"/>
                    <a:gd name="connsiteY104" fmla="*/ 1240971 h 3692053"/>
                    <a:gd name="connsiteX105" fmla="*/ 1556657 w 3429000"/>
                    <a:gd name="connsiteY105" fmla="*/ 1262743 h 3692053"/>
                    <a:gd name="connsiteX106" fmla="*/ 1578429 w 3429000"/>
                    <a:gd name="connsiteY106" fmla="*/ 1284514 h 3692053"/>
                    <a:gd name="connsiteX107" fmla="*/ 1632857 w 3429000"/>
                    <a:gd name="connsiteY107" fmla="*/ 1328057 h 3692053"/>
                    <a:gd name="connsiteX108" fmla="*/ 1654629 w 3429000"/>
                    <a:gd name="connsiteY108" fmla="*/ 1393371 h 3692053"/>
                    <a:gd name="connsiteX109" fmla="*/ 1719943 w 3429000"/>
                    <a:gd name="connsiteY109" fmla="*/ 1382485 h 3692053"/>
                    <a:gd name="connsiteX110" fmla="*/ 1752600 w 3429000"/>
                    <a:gd name="connsiteY110" fmla="*/ 1371600 h 3692053"/>
                    <a:gd name="connsiteX111" fmla="*/ 1796143 w 3429000"/>
                    <a:gd name="connsiteY111" fmla="*/ 1360714 h 3692053"/>
                    <a:gd name="connsiteX112" fmla="*/ 1915886 w 3429000"/>
                    <a:gd name="connsiteY112" fmla="*/ 1393371 h 3692053"/>
                    <a:gd name="connsiteX113" fmla="*/ 1981200 w 3429000"/>
                    <a:gd name="connsiteY113" fmla="*/ 1436914 h 3692053"/>
                    <a:gd name="connsiteX114" fmla="*/ 2002972 w 3429000"/>
                    <a:gd name="connsiteY114" fmla="*/ 1469571 h 3692053"/>
                    <a:gd name="connsiteX115" fmla="*/ 2090057 w 3429000"/>
                    <a:gd name="connsiteY115" fmla="*/ 1524000 h 3692053"/>
                    <a:gd name="connsiteX116" fmla="*/ 2155372 w 3429000"/>
                    <a:gd name="connsiteY116" fmla="*/ 1545771 h 3692053"/>
                    <a:gd name="connsiteX117" fmla="*/ 2177143 w 3429000"/>
                    <a:gd name="connsiteY117" fmla="*/ 1567543 h 3692053"/>
                    <a:gd name="connsiteX118" fmla="*/ 2209800 w 3429000"/>
                    <a:gd name="connsiteY118" fmla="*/ 1589314 h 3692053"/>
                    <a:gd name="connsiteX119" fmla="*/ 2231572 w 3429000"/>
                    <a:gd name="connsiteY119" fmla="*/ 1621971 h 3692053"/>
                    <a:gd name="connsiteX120" fmla="*/ 2188029 w 3429000"/>
                    <a:gd name="connsiteY120" fmla="*/ 1632857 h 3692053"/>
                    <a:gd name="connsiteX121" fmla="*/ 2155372 w 3429000"/>
                    <a:gd name="connsiteY121" fmla="*/ 1643743 h 3692053"/>
                    <a:gd name="connsiteX122" fmla="*/ 2002972 w 3429000"/>
                    <a:gd name="connsiteY122" fmla="*/ 1654628 h 3692053"/>
                    <a:gd name="connsiteX123" fmla="*/ 1948543 w 3429000"/>
                    <a:gd name="connsiteY123" fmla="*/ 1709057 h 3692053"/>
                    <a:gd name="connsiteX124" fmla="*/ 1959429 w 3429000"/>
                    <a:gd name="connsiteY124" fmla="*/ 1752600 h 3692053"/>
                    <a:gd name="connsiteX125" fmla="*/ 2090057 w 3429000"/>
                    <a:gd name="connsiteY125" fmla="*/ 1763485 h 3692053"/>
                    <a:gd name="connsiteX126" fmla="*/ 2296886 w 3429000"/>
                    <a:gd name="connsiteY126" fmla="*/ 1774371 h 3692053"/>
                    <a:gd name="connsiteX127" fmla="*/ 2329543 w 3429000"/>
                    <a:gd name="connsiteY127" fmla="*/ 1785257 h 3692053"/>
                    <a:gd name="connsiteX128" fmla="*/ 2416629 w 3429000"/>
                    <a:gd name="connsiteY128" fmla="*/ 1828800 h 3692053"/>
                    <a:gd name="connsiteX129" fmla="*/ 2514600 w 3429000"/>
                    <a:gd name="connsiteY129" fmla="*/ 1850571 h 3692053"/>
                    <a:gd name="connsiteX130" fmla="*/ 2590800 w 3429000"/>
                    <a:gd name="connsiteY130" fmla="*/ 1872343 h 3692053"/>
                    <a:gd name="connsiteX131" fmla="*/ 2645229 w 3429000"/>
                    <a:gd name="connsiteY131" fmla="*/ 1915885 h 3692053"/>
                    <a:gd name="connsiteX132" fmla="*/ 2677886 w 3429000"/>
                    <a:gd name="connsiteY132" fmla="*/ 1926771 h 3692053"/>
                    <a:gd name="connsiteX133" fmla="*/ 2710543 w 3429000"/>
                    <a:gd name="connsiteY133" fmla="*/ 1894114 h 3692053"/>
                    <a:gd name="connsiteX134" fmla="*/ 2797629 w 3429000"/>
                    <a:gd name="connsiteY134" fmla="*/ 1926771 h 3692053"/>
                    <a:gd name="connsiteX135" fmla="*/ 2808514 w 3429000"/>
                    <a:gd name="connsiteY135" fmla="*/ 1959428 h 3692053"/>
                    <a:gd name="connsiteX136" fmla="*/ 2895600 w 3429000"/>
                    <a:gd name="connsiteY136" fmla="*/ 2035628 h 3692053"/>
                    <a:gd name="connsiteX137" fmla="*/ 2917372 w 3429000"/>
                    <a:gd name="connsiteY137" fmla="*/ 2057400 h 3692053"/>
                    <a:gd name="connsiteX138" fmla="*/ 2960914 w 3429000"/>
                    <a:gd name="connsiteY138" fmla="*/ 2090057 h 3692053"/>
                    <a:gd name="connsiteX139" fmla="*/ 3004457 w 3429000"/>
                    <a:gd name="connsiteY139" fmla="*/ 2133600 h 3692053"/>
                    <a:gd name="connsiteX140" fmla="*/ 3069772 w 3429000"/>
                    <a:gd name="connsiteY140" fmla="*/ 2188028 h 3692053"/>
                    <a:gd name="connsiteX141" fmla="*/ 3102429 w 3429000"/>
                    <a:gd name="connsiteY141" fmla="*/ 2242457 h 3692053"/>
                    <a:gd name="connsiteX142" fmla="*/ 3124200 w 3429000"/>
                    <a:gd name="connsiteY142" fmla="*/ 2275114 h 3692053"/>
                    <a:gd name="connsiteX143" fmla="*/ 3156857 w 3429000"/>
                    <a:gd name="connsiteY143" fmla="*/ 2286000 h 3692053"/>
                    <a:gd name="connsiteX144" fmla="*/ 3189514 w 3429000"/>
                    <a:gd name="connsiteY144" fmla="*/ 2427514 h 3692053"/>
                    <a:gd name="connsiteX145" fmla="*/ 3178629 w 3429000"/>
                    <a:gd name="connsiteY145" fmla="*/ 2460171 h 3692053"/>
                    <a:gd name="connsiteX146" fmla="*/ 3156857 w 3429000"/>
                    <a:gd name="connsiteY146" fmla="*/ 2569028 h 3692053"/>
                    <a:gd name="connsiteX147" fmla="*/ 3135086 w 3429000"/>
                    <a:gd name="connsiteY147" fmla="*/ 2590800 h 3692053"/>
                    <a:gd name="connsiteX148" fmla="*/ 3145972 w 3429000"/>
                    <a:gd name="connsiteY148" fmla="*/ 2667000 h 3692053"/>
                    <a:gd name="connsiteX149" fmla="*/ 3156857 w 3429000"/>
                    <a:gd name="connsiteY149" fmla="*/ 2721428 h 3692053"/>
                    <a:gd name="connsiteX150" fmla="*/ 3200400 w 3429000"/>
                    <a:gd name="connsiteY150" fmla="*/ 3265714 h 3692053"/>
                    <a:gd name="connsiteX151" fmla="*/ 3222172 w 3429000"/>
                    <a:gd name="connsiteY151" fmla="*/ 3352800 h 3692053"/>
                    <a:gd name="connsiteX152" fmla="*/ 3243943 w 3429000"/>
                    <a:gd name="connsiteY152" fmla="*/ 3418114 h 3692053"/>
                    <a:gd name="connsiteX153" fmla="*/ 3276600 w 3429000"/>
                    <a:gd name="connsiteY153" fmla="*/ 3526971 h 3692053"/>
                    <a:gd name="connsiteX154" fmla="*/ 3298372 w 3429000"/>
                    <a:gd name="connsiteY154" fmla="*/ 3559628 h 3692053"/>
                    <a:gd name="connsiteX155" fmla="*/ 3331029 w 3429000"/>
                    <a:gd name="connsiteY155" fmla="*/ 3624943 h 3692053"/>
                    <a:gd name="connsiteX156" fmla="*/ 3363686 w 3429000"/>
                    <a:gd name="connsiteY156" fmla="*/ 3635828 h 3692053"/>
                    <a:gd name="connsiteX157" fmla="*/ 3396343 w 3429000"/>
                    <a:gd name="connsiteY157" fmla="*/ 3690257 h 3692053"/>
                    <a:gd name="connsiteX158" fmla="*/ 3429000 w 3429000"/>
                    <a:gd name="connsiteY158" fmla="*/ 3690257 h 3692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</a:cxnLst>
                  <a:rect l="l" t="t" r="r" b="b"/>
                  <a:pathLst>
                    <a:path w="3429000" h="3692053">
                      <a:moveTo>
                        <a:pt x="2340429" y="2884714"/>
                      </a:moveTo>
                      <a:cubicBezTo>
                        <a:pt x="2325915" y="2866571"/>
                        <a:pt x="2314252" y="2845721"/>
                        <a:pt x="2296886" y="2830285"/>
                      </a:cubicBezTo>
                      <a:cubicBezTo>
                        <a:pt x="2266037" y="2802863"/>
                        <a:pt x="2244406" y="2798278"/>
                        <a:pt x="2209800" y="2786743"/>
                      </a:cubicBezTo>
                      <a:cubicBezTo>
                        <a:pt x="2158933" y="2735874"/>
                        <a:pt x="2201203" y="2768853"/>
                        <a:pt x="2068286" y="2754085"/>
                      </a:cubicBezTo>
                      <a:cubicBezTo>
                        <a:pt x="2042785" y="2751252"/>
                        <a:pt x="2017486" y="2746828"/>
                        <a:pt x="1992086" y="2743200"/>
                      </a:cubicBezTo>
                      <a:cubicBezTo>
                        <a:pt x="1970315" y="2735943"/>
                        <a:pt x="1943000" y="2737655"/>
                        <a:pt x="1926772" y="2721428"/>
                      </a:cubicBezTo>
                      <a:cubicBezTo>
                        <a:pt x="1919515" y="2714171"/>
                        <a:pt x="1914180" y="2704247"/>
                        <a:pt x="1905000" y="2699657"/>
                      </a:cubicBezTo>
                      <a:cubicBezTo>
                        <a:pt x="1884474" y="2689394"/>
                        <a:pt x="1861457" y="2685142"/>
                        <a:pt x="1839686" y="2677885"/>
                      </a:cubicBezTo>
                      <a:lnTo>
                        <a:pt x="1807029" y="2667000"/>
                      </a:lnTo>
                      <a:cubicBezTo>
                        <a:pt x="1796143" y="2659743"/>
                        <a:pt x="1783623" y="2654479"/>
                        <a:pt x="1774372" y="2645228"/>
                      </a:cubicBezTo>
                      <a:cubicBezTo>
                        <a:pt x="1688752" y="2559608"/>
                        <a:pt x="1826932" y="2669071"/>
                        <a:pt x="1719943" y="2579914"/>
                      </a:cubicBezTo>
                      <a:cubicBezTo>
                        <a:pt x="1691378" y="2556110"/>
                        <a:pt x="1686628" y="2564523"/>
                        <a:pt x="1665514" y="2536371"/>
                      </a:cubicBezTo>
                      <a:cubicBezTo>
                        <a:pt x="1649815" y="2515438"/>
                        <a:pt x="1621972" y="2471057"/>
                        <a:pt x="1621972" y="2471057"/>
                      </a:cubicBezTo>
                      <a:cubicBezTo>
                        <a:pt x="1633775" y="2435645"/>
                        <a:pt x="1626980" y="2433754"/>
                        <a:pt x="1665514" y="2416628"/>
                      </a:cubicBezTo>
                      <a:cubicBezTo>
                        <a:pt x="1686485" y="2407307"/>
                        <a:pt x="1730829" y="2394857"/>
                        <a:pt x="1730829" y="2394857"/>
                      </a:cubicBezTo>
                      <a:cubicBezTo>
                        <a:pt x="1738086" y="2383971"/>
                        <a:pt x="1750449" y="2375105"/>
                        <a:pt x="1752600" y="2362200"/>
                      </a:cubicBezTo>
                      <a:cubicBezTo>
                        <a:pt x="1759384" y="2321493"/>
                        <a:pt x="1723639" y="2324316"/>
                        <a:pt x="1698172" y="2318657"/>
                      </a:cubicBezTo>
                      <a:cubicBezTo>
                        <a:pt x="1680110" y="2314643"/>
                        <a:pt x="1662207" y="2308962"/>
                        <a:pt x="1643743" y="2307771"/>
                      </a:cubicBezTo>
                      <a:cubicBezTo>
                        <a:pt x="1549526" y="2301692"/>
                        <a:pt x="1455057" y="2300514"/>
                        <a:pt x="1360714" y="2296885"/>
                      </a:cubicBezTo>
                      <a:lnTo>
                        <a:pt x="1262743" y="2231571"/>
                      </a:lnTo>
                      <a:cubicBezTo>
                        <a:pt x="1262738" y="2231568"/>
                        <a:pt x="1197433" y="2188032"/>
                        <a:pt x="1197429" y="2188028"/>
                      </a:cubicBezTo>
                      <a:cubicBezTo>
                        <a:pt x="1190172" y="2180771"/>
                        <a:pt x="1184458" y="2171537"/>
                        <a:pt x="1175657" y="2166257"/>
                      </a:cubicBezTo>
                      <a:cubicBezTo>
                        <a:pt x="1105526" y="2124179"/>
                        <a:pt x="1181123" y="2192583"/>
                        <a:pt x="1110343" y="2133600"/>
                      </a:cubicBezTo>
                      <a:cubicBezTo>
                        <a:pt x="1098516" y="2123745"/>
                        <a:pt x="1089838" y="2110394"/>
                        <a:pt x="1077686" y="2100943"/>
                      </a:cubicBezTo>
                      <a:cubicBezTo>
                        <a:pt x="1057032" y="2084879"/>
                        <a:pt x="1012372" y="2057400"/>
                        <a:pt x="1012372" y="2057400"/>
                      </a:cubicBezTo>
                      <a:cubicBezTo>
                        <a:pt x="1004682" y="2045866"/>
                        <a:pt x="984338" y="2010725"/>
                        <a:pt x="968829" y="2002971"/>
                      </a:cubicBezTo>
                      <a:cubicBezTo>
                        <a:pt x="948303" y="1992708"/>
                        <a:pt x="903514" y="1981200"/>
                        <a:pt x="903514" y="1981200"/>
                      </a:cubicBezTo>
                      <a:cubicBezTo>
                        <a:pt x="896257" y="1973943"/>
                        <a:pt x="890544" y="1964708"/>
                        <a:pt x="881743" y="1959428"/>
                      </a:cubicBezTo>
                      <a:cubicBezTo>
                        <a:pt x="811084" y="1917032"/>
                        <a:pt x="882482" y="1981939"/>
                        <a:pt x="827314" y="1926771"/>
                      </a:cubicBezTo>
                      <a:cubicBezTo>
                        <a:pt x="823686" y="1915885"/>
                        <a:pt x="823098" y="1903451"/>
                        <a:pt x="816429" y="1894114"/>
                      </a:cubicBezTo>
                      <a:cubicBezTo>
                        <a:pt x="804498" y="1877411"/>
                        <a:pt x="772886" y="1850571"/>
                        <a:pt x="772886" y="1850571"/>
                      </a:cubicBezTo>
                      <a:lnTo>
                        <a:pt x="751114" y="1785257"/>
                      </a:lnTo>
                      <a:cubicBezTo>
                        <a:pt x="747485" y="1774371"/>
                        <a:pt x="742479" y="1763852"/>
                        <a:pt x="740229" y="1752600"/>
                      </a:cubicBezTo>
                      <a:cubicBezTo>
                        <a:pt x="718093" y="1641921"/>
                        <a:pt x="740776" y="1743630"/>
                        <a:pt x="718457" y="1665514"/>
                      </a:cubicBezTo>
                      <a:cubicBezTo>
                        <a:pt x="714347" y="1651129"/>
                        <a:pt x="711871" y="1636301"/>
                        <a:pt x="707572" y="1621971"/>
                      </a:cubicBezTo>
                      <a:cubicBezTo>
                        <a:pt x="700978" y="1599990"/>
                        <a:pt x="685800" y="1556657"/>
                        <a:pt x="685800" y="1556657"/>
                      </a:cubicBezTo>
                      <a:cubicBezTo>
                        <a:pt x="683096" y="1537732"/>
                        <a:pt x="678642" y="1474104"/>
                        <a:pt x="664029" y="1447800"/>
                      </a:cubicBezTo>
                      <a:cubicBezTo>
                        <a:pt x="651322" y="1424927"/>
                        <a:pt x="628761" y="1407308"/>
                        <a:pt x="620486" y="1382485"/>
                      </a:cubicBezTo>
                      <a:cubicBezTo>
                        <a:pt x="616857" y="1371599"/>
                        <a:pt x="616946" y="1358643"/>
                        <a:pt x="609600" y="1349828"/>
                      </a:cubicBezTo>
                      <a:cubicBezTo>
                        <a:pt x="597985" y="1335890"/>
                        <a:pt x="580571" y="1328057"/>
                        <a:pt x="566057" y="1317171"/>
                      </a:cubicBezTo>
                      <a:cubicBezTo>
                        <a:pt x="499041" y="1216646"/>
                        <a:pt x="584565" y="1340307"/>
                        <a:pt x="522514" y="1262743"/>
                      </a:cubicBezTo>
                      <a:cubicBezTo>
                        <a:pt x="499563" y="1234054"/>
                        <a:pt x="501335" y="1219594"/>
                        <a:pt x="468086" y="1197428"/>
                      </a:cubicBezTo>
                      <a:cubicBezTo>
                        <a:pt x="458539" y="1191063"/>
                        <a:pt x="446315" y="1190171"/>
                        <a:pt x="435429" y="1186543"/>
                      </a:cubicBezTo>
                      <a:cubicBezTo>
                        <a:pt x="424543" y="1179286"/>
                        <a:pt x="414474" y="1170622"/>
                        <a:pt x="402772" y="1164771"/>
                      </a:cubicBezTo>
                      <a:cubicBezTo>
                        <a:pt x="392509" y="1159639"/>
                        <a:pt x="379662" y="1160250"/>
                        <a:pt x="370114" y="1153885"/>
                      </a:cubicBezTo>
                      <a:cubicBezTo>
                        <a:pt x="288574" y="1099525"/>
                        <a:pt x="382449" y="1136225"/>
                        <a:pt x="304800" y="1110343"/>
                      </a:cubicBezTo>
                      <a:cubicBezTo>
                        <a:pt x="249642" y="1055182"/>
                        <a:pt x="321022" y="1120075"/>
                        <a:pt x="250372" y="1077685"/>
                      </a:cubicBezTo>
                      <a:cubicBezTo>
                        <a:pt x="191851" y="1042573"/>
                        <a:pt x="272192" y="1066821"/>
                        <a:pt x="195943" y="1034143"/>
                      </a:cubicBezTo>
                      <a:cubicBezTo>
                        <a:pt x="182192" y="1028250"/>
                        <a:pt x="166914" y="1026886"/>
                        <a:pt x="152400" y="1023257"/>
                      </a:cubicBezTo>
                      <a:cubicBezTo>
                        <a:pt x="102492" y="948396"/>
                        <a:pt x="133680" y="966218"/>
                        <a:pt x="76200" y="947057"/>
                      </a:cubicBezTo>
                      <a:cubicBezTo>
                        <a:pt x="72571" y="925286"/>
                        <a:pt x="70667" y="903156"/>
                        <a:pt x="65314" y="881743"/>
                      </a:cubicBezTo>
                      <a:cubicBezTo>
                        <a:pt x="59748" y="859479"/>
                        <a:pt x="49109" y="838692"/>
                        <a:pt x="43543" y="816428"/>
                      </a:cubicBezTo>
                      <a:cubicBezTo>
                        <a:pt x="39914" y="801914"/>
                        <a:pt x="36956" y="787215"/>
                        <a:pt x="32657" y="772885"/>
                      </a:cubicBezTo>
                      <a:cubicBezTo>
                        <a:pt x="26063" y="750904"/>
                        <a:pt x="18143" y="729342"/>
                        <a:pt x="10886" y="707571"/>
                      </a:cubicBezTo>
                      <a:lnTo>
                        <a:pt x="0" y="674914"/>
                      </a:lnTo>
                      <a:cubicBezTo>
                        <a:pt x="3629" y="649514"/>
                        <a:pt x="465" y="622160"/>
                        <a:pt x="10886" y="598714"/>
                      </a:cubicBezTo>
                      <a:cubicBezTo>
                        <a:pt x="18226" y="582200"/>
                        <a:pt x="61710" y="570887"/>
                        <a:pt x="76200" y="566057"/>
                      </a:cubicBezTo>
                      <a:cubicBezTo>
                        <a:pt x="92507" y="484521"/>
                        <a:pt x="89163" y="532645"/>
                        <a:pt x="76200" y="435428"/>
                      </a:cubicBezTo>
                      <a:cubicBezTo>
                        <a:pt x="71817" y="402560"/>
                        <a:pt x="83271" y="346436"/>
                        <a:pt x="43543" y="326571"/>
                      </a:cubicBezTo>
                      <a:cubicBezTo>
                        <a:pt x="30162" y="319880"/>
                        <a:pt x="14514" y="319314"/>
                        <a:pt x="0" y="315685"/>
                      </a:cubicBezTo>
                      <a:cubicBezTo>
                        <a:pt x="3629" y="293914"/>
                        <a:pt x="3906" y="271310"/>
                        <a:pt x="10886" y="250371"/>
                      </a:cubicBezTo>
                      <a:cubicBezTo>
                        <a:pt x="15023" y="237959"/>
                        <a:pt x="24484" y="227930"/>
                        <a:pt x="32657" y="217714"/>
                      </a:cubicBezTo>
                      <a:cubicBezTo>
                        <a:pt x="82318" y="155639"/>
                        <a:pt x="119257" y="191891"/>
                        <a:pt x="228600" y="185057"/>
                      </a:cubicBezTo>
                      <a:cubicBezTo>
                        <a:pt x="282604" y="149053"/>
                        <a:pt x="252009" y="172534"/>
                        <a:pt x="315686" y="108857"/>
                      </a:cubicBezTo>
                      <a:cubicBezTo>
                        <a:pt x="322943" y="101600"/>
                        <a:pt x="331764" y="95624"/>
                        <a:pt x="337457" y="87085"/>
                      </a:cubicBezTo>
                      <a:cubicBezTo>
                        <a:pt x="386693" y="13232"/>
                        <a:pt x="362497" y="40273"/>
                        <a:pt x="402772" y="0"/>
                      </a:cubicBezTo>
                      <a:cubicBezTo>
                        <a:pt x="435429" y="3628"/>
                        <a:pt x="470075" y="-910"/>
                        <a:pt x="500743" y="10885"/>
                      </a:cubicBezTo>
                      <a:cubicBezTo>
                        <a:pt x="519901" y="18253"/>
                        <a:pt x="544286" y="54428"/>
                        <a:pt x="544286" y="54428"/>
                      </a:cubicBezTo>
                      <a:cubicBezTo>
                        <a:pt x="555172" y="50800"/>
                        <a:pt x="567606" y="50212"/>
                        <a:pt x="576943" y="43543"/>
                      </a:cubicBezTo>
                      <a:cubicBezTo>
                        <a:pt x="593646" y="31612"/>
                        <a:pt x="620486" y="0"/>
                        <a:pt x="620486" y="0"/>
                      </a:cubicBezTo>
                      <a:cubicBezTo>
                        <a:pt x="631372" y="3628"/>
                        <a:pt x="645029" y="2771"/>
                        <a:pt x="653143" y="10885"/>
                      </a:cubicBezTo>
                      <a:cubicBezTo>
                        <a:pt x="661257" y="18999"/>
                        <a:pt x="664029" y="32068"/>
                        <a:pt x="664029" y="43543"/>
                      </a:cubicBezTo>
                      <a:cubicBezTo>
                        <a:pt x="664029" y="83622"/>
                        <a:pt x="668558" y="126289"/>
                        <a:pt x="653143" y="163285"/>
                      </a:cubicBezTo>
                      <a:cubicBezTo>
                        <a:pt x="647389" y="177095"/>
                        <a:pt x="623930" y="169872"/>
                        <a:pt x="609600" y="174171"/>
                      </a:cubicBezTo>
                      <a:cubicBezTo>
                        <a:pt x="587619" y="180766"/>
                        <a:pt x="544286" y="195943"/>
                        <a:pt x="544286" y="195943"/>
                      </a:cubicBezTo>
                      <a:cubicBezTo>
                        <a:pt x="540657" y="206829"/>
                        <a:pt x="533400" y="217125"/>
                        <a:pt x="533400" y="228600"/>
                      </a:cubicBezTo>
                      <a:cubicBezTo>
                        <a:pt x="533400" y="251116"/>
                        <a:pt x="539863" y="317725"/>
                        <a:pt x="555172" y="348343"/>
                      </a:cubicBezTo>
                      <a:cubicBezTo>
                        <a:pt x="585577" y="409154"/>
                        <a:pt x="579991" y="352698"/>
                        <a:pt x="598714" y="446314"/>
                      </a:cubicBezTo>
                      <a:cubicBezTo>
                        <a:pt x="611613" y="510807"/>
                        <a:pt x="596517" y="487660"/>
                        <a:pt x="631372" y="522514"/>
                      </a:cubicBezTo>
                      <a:cubicBezTo>
                        <a:pt x="655124" y="617527"/>
                        <a:pt x="620855" y="512183"/>
                        <a:pt x="685800" y="609600"/>
                      </a:cubicBezTo>
                      <a:lnTo>
                        <a:pt x="729343" y="674914"/>
                      </a:lnTo>
                      <a:cubicBezTo>
                        <a:pt x="743857" y="671285"/>
                        <a:pt x="761203" y="673374"/>
                        <a:pt x="772886" y="664028"/>
                      </a:cubicBezTo>
                      <a:cubicBezTo>
                        <a:pt x="781846" y="656860"/>
                        <a:pt x="780620" y="642404"/>
                        <a:pt x="783772" y="631371"/>
                      </a:cubicBezTo>
                      <a:cubicBezTo>
                        <a:pt x="803367" y="562786"/>
                        <a:pt x="789642" y="596144"/>
                        <a:pt x="805543" y="500743"/>
                      </a:cubicBezTo>
                      <a:cubicBezTo>
                        <a:pt x="806884" y="492694"/>
                        <a:pt x="821153" y="435633"/>
                        <a:pt x="827314" y="424543"/>
                      </a:cubicBezTo>
                      <a:cubicBezTo>
                        <a:pt x="858087" y="369150"/>
                        <a:pt x="859596" y="370489"/>
                        <a:pt x="892629" y="337457"/>
                      </a:cubicBezTo>
                      <a:cubicBezTo>
                        <a:pt x="947057" y="341086"/>
                        <a:pt x="1002107" y="339375"/>
                        <a:pt x="1055914" y="348343"/>
                      </a:cubicBezTo>
                      <a:cubicBezTo>
                        <a:pt x="1086061" y="353367"/>
                        <a:pt x="1094711" y="383231"/>
                        <a:pt x="1110343" y="402771"/>
                      </a:cubicBezTo>
                      <a:cubicBezTo>
                        <a:pt x="1116754" y="410785"/>
                        <a:pt x="1125956" y="416332"/>
                        <a:pt x="1132114" y="424543"/>
                      </a:cubicBezTo>
                      <a:cubicBezTo>
                        <a:pt x="1177032" y="484433"/>
                        <a:pt x="1169571" y="471599"/>
                        <a:pt x="1186543" y="522514"/>
                      </a:cubicBezTo>
                      <a:cubicBezTo>
                        <a:pt x="1188620" y="549510"/>
                        <a:pt x="1184819" y="649694"/>
                        <a:pt x="1208314" y="696685"/>
                      </a:cubicBezTo>
                      <a:cubicBezTo>
                        <a:pt x="1214165" y="708387"/>
                        <a:pt x="1219870" y="721170"/>
                        <a:pt x="1230086" y="729343"/>
                      </a:cubicBezTo>
                      <a:cubicBezTo>
                        <a:pt x="1256817" y="750727"/>
                        <a:pt x="1292967" y="759565"/>
                        <a:pt x="1317172" y="783771"/>
                      </a:cubicBezTo>
                      <a:cubicBezTo>
                        <a:pt x="1391270" y="857873"/>
                        <a:pt x="1275492" y="744936"/>
                        <a:pt x="1371600" y="827314"/>
                      </a:cubicBezTo>
                      <a:cubicBezTo>
                        <a:pt x="1387185" y="840672"/>
                        <a:pt x="1415143" y="870857"/>
                        <a:pt x="1415143" y="870857"/>
                      </a:cubicBezTo>
                      <a:cubicBezTo>
                        <a:pt x="1418772" y="881743"/>
                        <a:pt x="1428279" y="892262"/>
                        <a:pt x="1426029" y="903514"/>
                      </a:cubicBezTo>
                      <a:cubicBezTo>
                        <a:pt x="1422265" y="922332"/>
                        <a:pt x="1384788" y="934413"/>
                        <a:pt x="1371600" y="936171"/>
                      </a:cubicBezTo>
                      <a:cubicBezTo>
                        <a:pt x="1328290" y="941946"/>
                        <a:pt x="1284515" y="943428"/>
                        <a:pt x="1240972" y="947057"/>
                      </a:cubicBezTo>
                      <a:cubicBezTo>
                        <a:pt x="1237343" y="961571"/>
                        <a:pt x="1229091" y="975672"/>
                        <a:pt x="1230086" y="990600"/>
                      </a:cubicBezTo>
                      <a:cubicBezTo>
                        <a:pt x="1232784" y="1031079"/>
                        <a:pt x="1243357" y="1070675"/>
                        <a:pt x="1251857" y="1110343"/>
                      </a:cubicBezTo>
                      <a:cubicBezTo>
                        <a:pt x="1254261" y="1121563"/>
                        <a:pt x="1254629" y="1134886"/>
                        <a:pt x="1262743" y="1143000"/>
                      </a:cubicBezTo>
                      <a:cubicBezTo>
                        <a:pt x="1274218" y="1154474"/>
                        <a:pt x="1291371" y="1158379"/>
                        <a:pt x="1306286" y="1164771"/>
                      </a:cubicBezTo>
                      <a:cubicBezTo>
                        <a:pt x="1316833" y="1169291"/>
                        <a:pt x="1327910" y="1172505"/>
                        <a:pt x="1338943" y="1175657"/>
                      </a:cubicBezTo>
                      <a:cubicBezTo>
                        <a:pt x="1390270" y="1190322"/>
                        <a:pt x="1397014" y="1188618"/>
                        <a:pt x="1458686" y="1197428"/>
                      </a:cubicBezTo>
                      <a:lnTo>
                        <a:pt x="1524000" y="1240971"/>
                      </a:lnTo>
                      <a:cubicBezTo>
                        <a:pt x="1534886" y="1248228"/>
                        <a:pt x="1547406" y="1253492"/>
                        <a:pt x="1556657" y="1262743"/>
                      </a:cubicBezTo>
                      <a:cubicBezTo>
                        <a:pt x="1563914" y="1270000"/>
                        <a:pt x="1570415" y="1278103"/>
                        <a:pt x="1578429" y="1284514"/>
                      </a:cubicBezTo>
                      <a:cubicBezTo>
                        <a:pt x="1647078" y="1339432"/>
                        <a:pt x="1580299" y="1275497"/>
                        <a:pt x="1632857" y="1328057"/>
                      </a:cubicBezTo>
                      <a:cubicBezTo>
                        <a:pt x="1640114" y="1349828"/>
                        <a:pt x="1631992" y="1397144"/>
                        <a:pt x="1654629" y="1393371"/>
                      </a:cubicBezTo>
                      <a:cubicBezTo>
                        <a:pt x="1676400" y="1389742"/>
                        <a:pt x="1698397" y="1387273"/>
                        <a:pt x="1719943" y="1382485"/>
                      </a:cubicBezTo>
                      <a:cubicBezTo>
                        <a:pt x="1731144" y="1379996"/>
                        <a:pt x="1741567" y="1374752"/>
                        <a:pt x="1752600" y="1371600"/>
                      </a:cubicBezTo>
                      <a:cubicBezTo>
                        <a:pt x="1766985" y="1367490"/>
                        <a:pt x="1781629" y="1364343"/>
                        <a:pt x="1796143" y="1360714"/>
                      </a:cubicBezTo>
                      <a:cubicBezTo>
                        <a:pt x="1865407" y="1370609"/>
                        <a:pt x="1863941" y="1362204"/>
                        <a:pt x="1915886" y="1393371"/>
                      </a:cubicBezTo>
                      <a:cubicBezTo>
                        <a:pt x="1938323" y="1406833"/>
                        <a:pt x="1981200" y="1436914"/>
                        <a:pt x="1981200" y="1436914"/>
                      </a:cubicBezTo>
                      <a:cubicBezTo>
                        <a:pt x="1988457" y="1447800"/>
                        <a:pt x="1993721" y="1460320"/>
                        <a:pt x="2002972" y="1469571"/>
                      </a:cubicBezTo>
                      <a:cubicBezTo>
                        <a:pt x="2024807" y="1491406"/>
                        <a:pt x="2061315" y="1512503"/>
                        <a:pt x="2090057" y="1524000"/>
                      </a:cubicBezTo>
                      <a:cubicBezTo>
                        <a:pt x="2111365" y="1532523"/>
                        <a:pt x="2155372" y="1545771"/>
                        <a:pt x="2155372" y="1545771"/>
                      </a:cubicBezTo>
                      <a:cubicBezTo>
                        <a:pt x="2162629" y="1553028"/>
                        <a:pt x="2169129" y="1561132"/>
                        <a:pt x="2177143" y="1567543"/>
                      </a:cubicBezTo>
                      <a:cubicBezTo>
                        <a:pt x="2187359" y="1575716"/>
                        <a:pt x="2200549" y="1580063"/>
                        <a:pt x="2209800" y="1589314"/>
                      </a:cubicBezTo>
                      <a:cubicBezTo>
                        <a:pt x="2219051" y="1598565"/>
                        <a:pt x="2224315" y="1611085"/>
                        <a:pt x="2231572" y="1621971"/>
                      </a:cubicBezTo>
                      <a:cubicBezTo>
                        <a:pt x="2217058" y="1625600"/>
                        <a:pt x="2202414" y="1628747"/>
                        <a:pt x="2188029" y="1632857"/>
                      </a:cubicBezTo>
                      <a:cubicBezTo>
                        <a:pt x="2176996" y="1636009"/>
                        <a:pt x="2166768" y="1642402"/>
                        <a:pt x="2155372" y="1643743"/>
                      </a:cubicBezTo>
                      <a:cubicBezTo>
                        <a:pt x="2104791" y="1649694"/>
                        <a:pt x="2053772" y="1651000"/>
                        <a:pt x="2002972" y="1654628"/>
                      </a:cubicBezTo>
                      <a:cubicBezTo>
                        <a:pt x="1984638" y="1666851"/>
                        <a:pt x="1952362" y="1682320"/>
                        <a:pt x="1948543" y="1709057"/>
                      </a:cubicBezTo>
                      <a:cubicBezTo>
                        <a:pt x="1946427" y="1723868"/>
                        <a:pt x="1945465" y="1747229"/>
                        <a:pt x="1959429" y="1752600"/>
                      </a:cubicBezTo>
                      <a:cubicBezTo>
                        <a:pt x="2000210" y="1768285"/>
                        <a:pt x="2046454" y="1760672"/>
                        <a:pt x="2090057" y="1763485"/>
                      </a:cubicBezTo>
                      <a:cubicBezTo>
                        <a:pt x="2158952" y="1767930"/>
                        <a:pt x="2227943" y="1770742"/>
                        <a:pt x="2296886" y="1774371"/>
                      </a:cubicBezTo>
                      <a:cubicBezTo>
                        <a:pt x="2307772" y="1778000"/>
                        <a:pt x="2319280" y="1780125"/>
                        <a:pt x="2329543" y="1785257"/>
                      </a:cubicBezTo>
                      <a:cubicBezTo>
                        <a:pt x="2409539" y="1825255"/>
                        <a:pt x="2303632" y="1791135"/>
                        <a:pt x="2416629" y="1828800"/>
                      </a:cubicBezTo>
                      <a:cubicBezTo>
                        <a:pt x="2443166" y="1837646"/>
                        <a:pt x="2488731" y="1844822"/>
                        <a:pt x="2514600" y="1850571"/>
                      </a:cubicBezTo>
                      <a:cubicBezTo>
                        <a:pt x="2555607" y="1859684"/>
                        <a:pt x="2554432" y="1860220"/>
                        <a:pt x="2590800" y="1872343"/>
                      </a:cubicBezTo>
                      <a:cubicBezTo>
                        <a:pt x="2611050" y="1892592"/>
                        <a:pt x="2617765" y="1902153"/>
                        <a:pt x="2645229" y="1915885"/>
                      </a:cubicBezTo>
                      <a:cubicBezTo>
                        <a:pt x="2655492" y="1921017"/>
                        <a:pt x="2667000" y="1923142"/>
                        <a:pt x="2677886" y="1926771"/>
                      </a:cubicBezTo>
                      <a:cubicBezTo>
                        <a:pt x="2688772" y="1915885"/>
                        <a:pt x="2695608" y="1897848"/>
                        <a:pt x="2710543" y="1894114"/>
                      </a:cubicBezTo>
                      <a:cubicBezTo>
                        <a:pt x="2744783" y="1885554"/>
                        <a:pt x="2772924" y="1910301"/>
                        <a:pt x="2797629" y="1926771"/>
                      </a:cubicBezTo>
                      <a:cubicBezTo>
                        <a:pt x="2801257" y="1937657"/>
                        <a:pt x="2801629" y="1950248"/>
                        <a:pt x="2808514" y="1959428"/>
                      </a:cubicBezTo>
                      <a:cubicBezTo>
                        <a:pt x="2858873" y="2026574"/>
                        <a:pt x="2848386" y="1997857"/>
                        <a:pt x="2895600" y="2035628"/>
                      </a:cubicBezTo>
                      <a:cubicBezTo>
                        <a:pt x="2903614" y="2042039"/>
                        <a:pt x="2909487" y="2050829"/>
                        <a:pt x="2917372" y="2057400"/>
                      </a:cubicBezTo>
                      <a:cubicBezTo>
                        <a:pt x="2931309" y="2069015"/>
                        <a:pt x="2947260" y="2078110"/>
                        <a:pt x="2960914" y="2090057"/>
                      </a:cubicBezTo>
                      <a:cubicBezTo>
                        <a:pt x="2976362" y="2103574"/>
                        <a:pt x="2988036" y="2121284"/>
                        <a:pt x="3004457" y="2133600"/>
                      </a:cubicBezTo>
                      <a:cubicBezTo>
                        <a:pt x="3056211" y="2172415"/>
                        <a:pt x="3035171" y="2153428"/>
                        <a:pt x="3069772" y="2188028"/>
                      </a:cubicBezTo>
                      <a:cubicBezTo>
                        <a:pt x="3088675" y="2244741"/>
                        <a:pt x="3068274" y="2199763"/>
                        <a:pt x="3102429" y="2242457"/>
                      </a:cubicBezTo>
                      <a:cubicBezTo>
                        <a:pt x="3110602" y="2252673"/>
                        <a:pt x="3113984" y="2266941"/>
                        <a:pt x="3124200" y="2275114"/>
                      </a:cubicBezTo>
                      <a:cubicBezTo>
                        <a:pt x="3133160" y="2282282"/>
                        <a:pt x="3145971" y="2282371"/>
                        <a:pt x="3156857" y="2286000"/>
                      </a:cubicBezTo>
                      <a:cubicBezTo>
                        <a:pt x="3220113" y="2349256"/>
                        <a:pt x="3208303" y="2314778"/>
                        <a:pt x="3189514" y="2427514"/>
                      </a:cubicBezTo>
                      <a:cubicBezTo>
                        <a:pt x="3187628" y="2438832"/>
                        <a:pt x="3182257" y="2449285"/>
                        <a:pt x="3178629" y="2460171"/>
                      </a:cubicBezTo>
                      <a:cubicBezTo>
                        <a:pt x="3176741" y="2473386"/>
                        <a:pt x="3171107" y="2545277"/>
                        <a:pt x="3156857" y="2569028"/>
                      </a:cubicBezTo>
                      <a:cubicBezTo>
                        <a:pt x="3151577" y="2577829"/>
                        <a:pt x="3142343" y="2583543"/>
                        <a:pt x="3135086" y="2590800"/>
                      </a:cubicBezTo>
                      <a:cubicBezTo>
                        <a:pt x="3138715" y="2616200"/>
                        <a:pt x="3141754" y="2641691"/>
                        <a:pt x="3145972" y="2667000"/>
                      </a:cubicBezTo>
                      <a:cubicBezTo>
                        <a:pt x="3149014" y="2685250"/>
                        <a:pt x="3155791" y="2702957"/>
                        <a:pt x="3156857" y="2721428"/>
                      </a:cubicBezTo>
                      <a:cubicBezTo>
                        <a:pt x="3187881" y="3259171"/>
                        <a:pt x="3083278" y="3090028"/>
                        <a:pt x="3200400" y="3265714"/>
                      </a:cubicBezTo>
                      <a:cubicBezTo>
                        <a:pt x="3207657" y="3294743"/>
                        <a:pt x="3212710" y="3324413"/>
                        <a:pt x="3222172" y="3352800"/>
                      </a:cubicBezTo>
                      <a:cubicBezTo>
                        <a:pt x="3229429" y="3374571"/>
                        <a:pt x="3239442" y="3395611"/>
                        <a:pt x="3243943" y="3418114"/>
                      </a:cubicBezTo>
                      <a:cubicBezTo>
                        <a:pt x="3254141" y="3469101"/>
                        <a:pt x="3252732" y="3479235"/>
                        <a:pt x="3276600" y="3526971"/>
                      </a:cubicBezTo>
                      <a:cubicBezTo>
                        <a:pt x="3282451" y="3538673"/>
                        <a:pt x="3291115" y="3548742"/>
                        <a:pt x="3298372" y="3559628"/>
                      </a:cubicBezTo>
                      <a:cubicBezTo>
                        <a:pt x="3305543" y="3581142"/>
                        <a:pt x="3311844" y="3609595"/>
                        <a:pt x="3331029" y="3624943"/>
                      </a:cubicBezTo>
                      <a:cubicBezTo>
                        <a:pt x="3339989" y="3632111"/>
                        <a:pt x="3352800" y="3632200"/>
                        <a:pt x="3363686" y="3635828"/>
                      </a:cubicBezTo>
                      <a:cubicBezTo>
                        <a:pt x="3370106" y="3655089"/>
                        <a:pt x="3373356" y="3681062"/>
                        <a:pt x="3396343" y="3690257"/>
                      </a:cubicBezTo>
                      <a:cubicBezTo>
                        <a:pt x="3406450" y="3694300"/>
                        <a:pt x="3418114" y="3690257"/>
                        <a:pt x="3429000" y="3690257"/>
                      </a:cubicBezTo>
                    </a:path>
                  </a:pathLst>
                </a:custGeom>
                <a:noFill/>
                <a:ln w="762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hr-HR"/>
                </a:p>
              </p:txBody>
            </p:sp>
          </p:grpSp>
          <p:sp>
            <p:nvSpPr>
              <p:cNvPr id="9" name="Rectangle 8"/>
              <p:cNvSpPr/>
              <p:nvPr/>
            </p:nvSpPr>
            <p:spPr>
              <a:xfrm>
                <a:off x="8808114" y="3795117"/>
                <a:ext cx="206618" cy="56998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Jadransko more </a:t>
            </a:r>
            <a:r>
              <a:rPr lang="hr-HR" sz="3200" dirty="0" smtClean="0"/>
              <a:t>(formiranje obale)</a:t>
            </a:r>
            <a:endParaRPr lang="hr-HR" sz="3200" dirty="0"/>
          </a:p>
        </p:txBody>
      </p:sp>
      <p:sp>
        <p:nvSpPr>
          <p:cNvPr id="17" name="Rectangle 16"/>
          <p:cNvSpPr/>
          <p:nvPr/>
        </p:nvSpPr>
        <p:spPr>
          <a:xfrm>
            <a:off x="5220072" y="764704"/>
            <a:ext cx="3303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/>
              <a:t>od prije  11 700 god do danas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80528" y="764704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r-HR" sz="2000" b="1" dirty="0"/>
              <a:t> do prije 11 800 </a:t>
            </a:r>
            <a:r>
              <a:rPr lang="hr-HR" sz="2000" b="1" dirty="0" smtClean="0"/>
              <a:t>god (zadnje ledeno doba)</a:t>
            </a:r>
            <a:endParaRPr lang="hr-HR" sz="2000" b="1" dirty="0"/>
          </a:p>
        </p:txBody>
      </p:sp>
    </p:spTree>
    <p:extLst>
      <p:ext uri="{BB962C8B-B14F-4D97-AF65-F5344CB8AC3E}">
        <p14:creationId xmlns:p14="http://schemas.microsoft.com/office/powerpoint/2010/main" val="22850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21402_GEO_SLIKE_72 dpi\dubine mora.ti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9476" y="927865"/>
            <a:ext cx="5109529" cy="57845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Podmorski reljef Jadranskog mora</a:t>
            </a:r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4294967295"/>
          </p:nvPr>
        </p:nvSpPr>
        <p:spPr>
          <a:xfrm>
            <a:off x="-3550" y="980728"/>
            <a:ext cx="3999486" cy="5217443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hr-HR" altLang="sr-Latn-RS" sz="2600" dirty="0" smtClean="0"/>
              <a:t>SZ dio – </a:t>
            </a:r>
            <a:r>
              <a:rPr lang="hr-HR" altLang="sr-Latn-RS" sz="2600" b="1" dirty="0" smtClean="0">
                <a:solidFill>
                  <a:srgbClr val="FF0000"/>
                </a:solidFill>
              </a:rPr>
              <a:t>plići</a:t>
            </a:r>
            <a:r>
              <a:rPr lang="hr-HR" altLang="sr-Latn-RS" sz="26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600" dirty="0" smtClean="0"/>
              <a:t>(&lt; 100 m)</a:t>
            </a:r>
          </a:p>
          <a:p>
            <a:pPr>
              <a:spcBef>
                <a:spcPts val="1800"/>
              </a:spcBef>
            </a:pPr>
            <a:r>
              <a:rPr lang="hr-HR" altLang="sr-Latn-RS" sz="2600" dirty="0" smtClean="0"/>
              <a:t>krajnji SZ dio &lt; 50 m</a:t>
            </a:r>
          </a:p>
          <a:p>
            <a:pPr>
              <a:spcBef>
                <a:spcPts val="1800"/>
              </a:spcBef>
            </a:pPr>
            <a:r>
              <a:rPr lang="hr-HR" altLang="sr-Latn-RS" sz="2600" dirty="0" smtClean="0"/>
              <a:t>najdublji dio SZ dijela Jadrana u </a:t>
            </a:r>
            <a:r>
              <a:rPr lang="hr-HR" altLang="sr-Latn-RS" sz="2600" b="1" dirty="0" err="1" smtClean="0">
                <a:solidFill>
                  <a:srgbClr val="FF0000"/>
                </a:solidFill>
              </a:rPr>
              <a:t>Jabučkoj</a:t>
            </a:r>
            <a:r>
              <a:rPr lang="hr-HR" altLang="sr-Latn-RS" sz="2600" b="1" dirty="0" smtClean="0">
                <a:solidFill>
                  <a:srgbClr val="FF0000"/>
                </a:solidFill>
              </a:rPr>
              <a:t> kotlini</a:t>
            </a:r>
          </a:p>
          <a:p>
            <a:pPr>
              <a:spcBef>
                <a:spcPts val="1800"/>
              </a:spcBef>
            </a:pPr>
            <a:r>
              <a:rPr lang="hr-HR" altLang="sr-Latn-RS" sz="2600" dirty="0" smtClean="0"/>
              <a:t>JI dio – </a:t>
            </a:r>
            <a:r>
              <a:rPr lang="hr-HR" altLang="sr-Latn-RS" sz="2600" b="1" dirty="0" smtClean="0">
                <a:solidFill>
                  <a:srgbClr val="FF0000"/>
                </a:solidFill>
              </a:rPr>
              <a:t>dublji</a:t>
            </a:r>
            <a:r>
              <a:rPr lang="hr-HR" altLang="sr-Latn-RS" sz="26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600" dirty="0" smtClean="0"/>
              <a:t>– Južnojadranska kotlina</a:t>
            </a:r>
          </a:p>
          <a:p>
            <a:pPr>
              <a:spcBef>
                <a:spcPts val="1800"/>
              </a:spcBef>
            </a:pPr>
            <a:r>
              <a:rPr lang="hr-HR" altLang="sr-Latn-RS" sz="2600" dirty="0" smtClean="0"/>
              <a:t>najveća dubina </a:t>
            </a:r>
            <a:r>
              <a:rPr lang="hr-HR" altLang="sr-Latn-RS" sz="2600" b="1" dirty="0" smtClean="0">
                <a:solidFill>
                  <a:srgbClr val="FF0000"/>
                </a:solidFill>
              </a:rPr>
              <a:t>1 233 m </a:t>
            </a:r>
            <a:r>
              <a:rPr lang="hr-HR" altLang="sr-Latn-RS" sz="2600" dirty="0" smtClean="0"/>
              <a:t>(JZ od Dubrovnika)</a:t>
            </a:r>
          </a:p>
        </p:txBody>
      </p:sp>
    </p:spTree>
    <p:extLst>
      <p:ext uri="{BB962C8B-B14F-4D97-AF65-F5344CB8AC3E}">
        <p14:creationId xmlns:p14="http://schemas.microsoft.com/office/powerpoint/2010/main" val="66579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mtClean="0"/>
              <a:t>Obalni reljef</a:t>
            </a:r>
          </a:p>
        </p:txBody>
      </p:sp>
      <p:pic>
        <p:nvPicPr>
          <p:cNvPr id="5" name="Rezervirano mjesto sadržaja 4" descr="HPIM251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511690"/>
            <a:ext cx="4067175" cy="3067050"/>
          </a:xfrm>
        </p:spPr>
      </p:pic>
      <p:sp>
        <p:nvSpPr>
          <p:cNvPr id="4" name="Rezervirano mjesto teksta 3"/>
          <p:cNvSpPr>
            <a:spLocks noGrp="1"/>
          </p:cNvSpPr>
          <p:nvPr>
            <p:ph type="body" sz="half" idx="4294967295"/>
          </p:nvPr>
        </p:nvSpPr>
        <p:spPr>
          <a:xfrm>
            <a:off x="-28287" y="1039019"/>
            <a:ext cx="4672295" cy="1623218"/>
          </a:xfrm>
        </p:spPr>
        <p:txBody>
          <a:bodyPr>
            <a:noAutofit/>
          </a:bodyPr>
          <a:lstStyle/>
          <a:p>
            <a:r>
              <a:rPr lang="hr-HR" altLang="sr-Latn-RS" sz="2800" dirty="0" smtClean="0"/>
              <a:t>malo </a:t>
            </a:r>
            <a:r>
              <a:rPr lang="hr-HR" altLang="sr-Latn-RS" sz="2800" b="1" dirty="0" smtClean="0">
                <a:solidFill>
                  <a:srgbClr val="FF0000"/>
                </a:solidFill>
              </a:rPr>
              <a:t>abrazijskih</a:t>
            </a:r>
            <a:r>
              <a:rPr lang="hr-HR" altLang="sr-Latn-RS" sz="28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800" dirty="0" smtClean="0"/>
              <a:t>i </a:t>
            </a:r>
            <a:r>
              <a:rPr lang="hr-HR" altLang="sr-Latn-RS" sz="2800" b="1" dirty="0" smtClean="0">
                <a:solidFill>
                  <a:srgbClr val="FF0000"/>
                </a:solidFill>
              </a:rPr>
              <a:t>akumulacijskih</a:t>
            </a:r>
            <a:r>
              <a:rPr lang="hr-HR" altLang="sr-Latn-RS" sz="28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800" dirty="0" smtClean="0"/>
              <a:t>obalnih oblika zbog mladosti reljefa</a:t>
            </a:r>
          </a:p>
        </p:txBody>
      </p:sp>
      <p:pic>
        <p:nvPicPr>
          <p:cNvPr id="6" name="Slika 5" descr="IMG_1756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27" y="210646"/>
            <a:ext cx="4409169" cy="307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Slika 6" descr="3600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741" y="3546337"/>
            <a:ext cx="4583644" cy="300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kstniOkvir 7"/>
          <p:cNvSpPr txBox="1">
            <a:spLocks noChangeArrowheads="1"/>
          </p:cNvSpPr>
          <p:nvPr/>
        </p:nvSpPr>
        <p:spPr bwMode="auto">
          <a:xfrm>
            <a:off x="179512" y="6261100"/>
            <a:ext cx="142430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dirty="0">
                <a:latin typeface="+mj-lt"/>
              </a:rPr>
              <a:t>Dolina Neretve</a:t>
            </a:r>
          </a:p>
        </p:txBody>
      </p:sp>
      <p:sp>
        <p:nvSpPr>
          <p:cNvPr id="9" name="TekstniOkvir 8"/>
          <p:cNvSpPr txBox="1">
            <a:spLocks noChangeArrowheads="1"/>
          </p:cNvSpPr>
          <p:nvPr/>
        </p:nvSpPr>
        <p:spPr bwMode="auto">
          <a:xfrm>
            <a:off x="6320368" y="2942763"/>
            <a:ext cx="271612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dirty="0">
                <a:latin typeface="+mj-lt"/>
              </a:rPr>
              <a:t>Obalni strmci na Dugom otoku</a:t>
            </a:r>
          </a:p>
        </p:txBody>
      </p:sp>
      <p:sp>
        <p:nvSpPr>
          <p:cNvPr id="10" name="TekstniOkvir 9"/>
          <p:cNvSpPr txBox="1">
            <a:spLocks noChangeArrowheads="1"/>
          </p:cNvSpPr>
          <p:nvPr/>
        </p:nvSpPr>
        <p:spPr bwMode="auto">
          <a:xfrm>
            <a:off x="6522450" y="6228207"/>
            <a:ext cx="2428935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dirty="0">
                <a:latin typeface="+mj-lt"/>
              </a:rPr>
              <a:t>Zaljev </a:t>
            </a:r>
            <a:r>
              <a:rPr lang="hr-HR" altLang="sr-Latn-RS" sz="1600" dirty="0" smtClean="0">
                <a:latin typeface="+mj-lt"/>
              </a:rPr>
              <a:t>Zavratnica - </a:t>
            </a:r>
            <a:r>
              <a:rPr lang="hr-HR" altLang="sr-Latn-RS" sz="1600" dirty="0" err="1" smtClean="0">
                <a:latin typeface="+mj-lt"/>
              </a:rPr>
              <a:t>Jablanac</a:t>
            </a:r>
            <a:endParaRPr lang="hr-HR" altLang="sr-Latn-R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6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Magmatske (vulkanske) stijene</a:t>
            </a:r>
            <a:endParaRPr lang="hr-H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-36512" y="692696"/>
            <a:ext cx="9217024" cy="1697127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  <a:buFont typeface="Calibri" pitchFamily="34" charset="0"/>
              <a:buChar char="–"/>
            </a:pPr>
            <a:r>
              <a:rPr lang="hr-HR" sz="2800" b="1" dirty="0" smtClean="0"/>
              <a:t>magmatske stijene</a:t>
            </a:r>
            <a:r>
              <a:rPr lang="hr-HR" sz="2800" dirty="0" smtClean="0"/>
              <a:t> </a:t>
            </a:r>
            <a:r>
              <a:rPr lang="hr-HR" sz="2400" i="1" dirty="0" smtClean="0">
                <a:solidFill>
                  <a:schemeClr val="bg1">
                    <a:lumMod val="50000"/>
                  </a:schemeClr>
                </a:solidFill>
              </a:rPr>
              <a:t>(nastaju hlađenjem i očvršćivanjem magme i lave)</a:t>
            </a:r>
            <a:r>
              <a:rPr lang="hr-HR" sz="2400" i="1" dirty="0" smtClean="0"/>
              <a:t> </a:t>
            </a:r>
            <a:r>
              <a:rPr lang="hr-HR" sz="2800" dirty="0" smtClean="0"/>
              <a:t>– </a:t>
            </a:r>
            <a:r>
              <a:rPr lang="hr-HR" sz="2800" b="1" dirty="0" smtClean="0">
                <a:solidFill>
                  <a:srgbClr val="FF0000"/>
                </a:solidFill>
              </a:rPr>
              <a:t>1% </a:t>
            </a:r>
            <a:r>
              <a:rPr lang="hr-HR" sz="2800" dirty="0" smtClean="0"/>
              <a:t>površinskih stijena RH</a:t>
            </a:r>
          </a:p>
          <a:p>
            <a:pPr lvl="1">
              <a:lnSpc>
                <a:spcPct val="120000"/>
              </a:lnSpc>
              <a:buFont typeface="Calibri" pitchFamily="34" charset="0"/>
              <a:buChar char="–"/>
            </a:pPr>
            <a:r>
              <a:rPr lang="hr-HR" sz="2400" dirty="0" smtClean="0"/>
              <a:t>Moslavačka gora, Papuk, Medvednica te otoci Vis, Jabuka i Brusnik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98112" y="2438563"/>
            <a:ext cx="5538384" cy="4341260"/>
            <a:chOff x="3498112" y="2438563"/>
            <a:chExt cx="5538384" cy="4341260"/>
          </a:xfrm>
        </p:grpSpPr>
        <p:pic>
          <p:nvPicPr>
            <p:cNvPr id="13" name="Picture 12" descr="Picture 066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 bwMode="auto">
            <a:xfrm>
              <a:off x="3498112" y="2438563"/>
              <a:ext cx="5538384" cy="434126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7236296" y="6381328"/>
              <a:ext cx="1656184" cy="2880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dirty="0" err="1" smtClean="0">
                  <a:solidFill>
                    <a:prstClr val="black"/>
                  </a:solidFill>
                </a:rPr>
                <a:t>Rupnica</a:t>
              </a:r>
              <a:r>
                <a:rPr lang="hr-HR" dirty="0" smtClean="0">
                  <a:solidFill>
                    <a:prstClr val="black"/>
                  </a:solidFill>
                </a:rPr>
                <a:t>, Papuk</a:t>
              </a:r>
              <a:endParaRPr lang="hr-H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3736" y="4549318"/>
            <a:ext cx="3299725" cy="2192050"/>
            <a:chOff x="113736" y="4549318"/>
            <a:chExt cx="3299725" cy="2192050"/>
          </a:xfrm>
        </p:grpSpPr>
        <p:pic>
          <p:nvPicPr>
            <p:cNvPr id="9" name="Picture 16" descr="basalt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36" y="4549318"/>
              <a:ext cx="3299725" cy="219205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179512" y="6381328"/>
              <a:ext cx="828092" cy="2880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black"/>
                  </a:solidFill>
                </a:rPr>
                <a:t>bazalt</a:t>
              </a:r>
              <a:endParaRPr lang="hr-H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3736" y="2438563"/>
            <a:ext cx="3305957" cy="2065910"/>
            <a:chOff x="113736" y="2438563"/>
            <a:chExt cx="3305957" cy="2065910"/>
          </a:xfrm>
        </p:grpSpPr>
        <p:pic>
          <p:nvPicPr>
            <p:cNvPr id="10" name="Picture 13" descr="File:20011005-0039 DAS larg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36" y="2438563"/>
              <a:ext cx="3305957" cy="206591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771800" y="4149080"/>
              <a:ext cx="612068" cy="2880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black"/>
                  </a:solidFill>
                </a:rPr>
                <a:t>lava</a:t>
              </a:r>
              <a:endParaRPr lang="hr-HR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5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ornx\Desktop\SK_2016-17\Turisticka_geo\foto\geoloska_karta_hrvatsk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3608" y="31102"/>
            <a:ext cx="7345773" cy="682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64390" y="1310324"/>
            <a:ext cx="995842" cy="668550"/>
            <a:chOff x="5664390" y="1310324"/>
            <a:chExt cx="995842" cy="668550"/>
          </a:xfrm>
        </p:grpSpPr>
        <p:sp>
          <p:nvSpPr>
            <p:cNvPr id="2" name="Oval 1"/>
            <p:cNvSpPr/>
            <p:nvPr/>
          </p:nvSpPr>
          <p:spPr>
            <a:xfrm rot="692803">
              <a:off x="5664390" y="1440660"/>
              <a:ext cx="873172" cy="538214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372200" y="1310324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black"/>
                  </a:solidFill>
                </a:rPr>
                <a:t>1</a:t>
              </a:r>
              <a:endParaRPr lang="hr-HR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32040" y="1124744"/>
            <a:ext cx="723860" cy="720080"/>
            <a:chOff x="4932040" y="1124744"/>
            <a:chExt cx="723860" cy="720080"/>
          </a:xfrm>
        </p:grpSpPr>
        <p:sp>
          <p:nvSpPr>
            <p:cNvPr id="4" name="Oval 3"/>
            <p:cNvSpPr/>
            <p:nvPr/>
          </p:nvSpPr>
          <p:spPr>
            <a:xfrm>
              <a:off x="4932040" y="1264980"/>
              <a:ext cx="579844" cy="579844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367868" y="1124744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black"/>
                  </a:solidFill>
                </a:rPr>
                <a:t>2</a:t>
              </a:r>
              <a:endParaRPr lang="hr-HR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11960" y="707680"/>
            <a:ext cx="937043" cy="633088"/>
            <a:chOff x="4211960" y="707680"/>
            <a:chExt cx="937043" cy="633088"/>
          </a:xfrm>
        </p:grpSpPr>
        <p:sp>
          <p:nvSpPr>
            <p:cNvPr id="7" name="Oval 6"/>
            <p:cNvSpPr/>
            <p:nvPr/>
          </p:nvSpPr>
          <p:spPr>
            <a:xfrm rot="20092393">
              <a:off x="4211960" y="836712"/>
              <a:ext cx="720080" cy="504056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860971" y="707680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black"/>
                  </a:solidFill>
                </a:rPr>
                <a:t>3</a:t>
              </a:r>
              <a:endParaRPr lang="hr-HR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19872" y="5157192"/>
            <a:ext cx="1512168" cy="720080"/>
            <a:chOff x="3419872" y="5157192"/>
            <a:chExt cx="1512168" cy="720080"/>
          </a:xfrm>
        </p:grpSpPr>
        <p:sp>
          <p:nvSpPr>
            <p:cNvPr id="3" name="Oval 2"/>
            <p:cNvSpPr/>
            <p:nvPr/>
          </p:nvSpPr>
          <p:spPr>
            <a:xfrm>
              <a:off x="3419872" y="5301208"/>
              <a:ext cx="1512168" cy="576064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644008" y="5157192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black"/>
                  </a:solidFill>
                </a:rPr>
                <a:t>4</a:t>
              </a:r>
              <a:endParaRPr lang="hr-HR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07504" y="5157192"/>
            <a:ext cx="2664296" cy="15841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hr-HR" sz="2400" b="1" dirty="0" smtClean="0">
                <a:solidFill>
                  <a:srgbClr val="FF0000"/>
                </a:solidFill>
              </a:rPr>
              <a:t>Magmatske stijene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>
                <a:solidFill>
                  <a:prstClr val="black"/>
                </a:solidFill>
              </a:rPr>
              <a:t>Papuk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>
                <a:solidFill>
                  <a:prstClr val="black"/>
                </a:solidFill>
              </a:rPr>
              <a:t>Moslavačka gora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>
                <a:solidFill>
                  <a:prstClr val="black"/>
                </a:solidFill>
              </a:rPr>
              <a:t>Medvednica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>
                <a:solidFill>
                  <a:prstClr val="black"/>
                </a:solidFill>
              </a:rPr>
              <a:t>Vis, Brusnik i Jabuka</a:t>
            </a:r>
            <a:endParaRPr lang="hr-H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3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lternatura.hr/wp-content/uploads/2012/02/jabu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6056" y="173831"/>
            <a:ext cx="4140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otok Brusnik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(zapadno od Visa)</a:t>
            </a:r>
            <a:endParaRPr lang="hr-HR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98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posta.hr/UserDocsImages/hp/marke/097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0111" y="3648096"/>
            <a:ext cx="2678485" cy="267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Metamorfne (preobražene) stijene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324528" cy="2160240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  <a:buFont typeface="Calibri" pitchFamily="34" charset="0"/>
              <a:buChar char="–"/>
            </a:pPr>
            <a:r>
              <a:rPr lang="hr-HR" sz="2400" b="1" dirty="0" smtClean="0"/>
              <a:t>metamorfne stijene</a:t>
            </a:r>
            <a:r>
              <a:rPr lang="hr-HR" sz="2400" dirty="0" smtClean="0"/>
              <a:t> </a:t>
            </a:r>
            <a:r>
              <a:rPr lang="hr-HR" sz="2400" i="1" dirty="0" smtClean="0">
                <a:solidFill>
                  <a:schemeClr val="bg1">
                    <a:lumMod val="50000"/>
                  </a:schemeClr>
                </a:solidFill>
              </a:rPr>
              <a:t>(nastaju preoblikovanjem ostalih stijena u dubinama Zemlje)</a:t>
            </a:r>
            <a:r>
              <a:rPr lang="hr-HR" sz="2400" dirty="0" smtClean="0"/>
              <a:t> – </a:t>
            </a:r>
            <a:r>
              <a:rPr lang="hr-HR" sz="2400" b="1" dirty="0" smtClean="0">
                <a:solidFill>
                  <a:srgbClr val="FF0000"/>
                </a:solidFill>
              </a:rPr>
              <a:t>2 - 3%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površinskih stijena RH</a:t>
            </a:r>
          </a:p>
          <a:p>
            <a:pPr lvl="1">
              <a:lnSpc>
                <a:spcPct val="120000"/>
              </a:lnSpc>
              <a:buFont typeface="Calibri" pitchFamily="34" charset="0"/>
              <a:buChar char="–"/>
            </a:pPr>
            <a:r>
              <a:rPr lang="hr-HR" sz="2400" dirty="0" smtClean="0"/>
              <a:t>Psunj, Papuk, Medvednica i Moslavačka gora</a:t>
            </a:r>
          </a:p>
          <a:p>
            <a:pPr>
              <a:lnSpc>
                <a:spcPct val="120000"/>
              </a:lnSpc>
            </a:pPr>
            <a:r>
              <a:rPr lang="hr-HR" sz="2400" b="1" dirty="0" smtClean="0"/>
              <a:t>najstarije stijene u Hrvatskoj </a:t>
            </a:r>
            <a:r>
              <a:rPr lang="hr-HR" sz="2400" dirty="0" smtClean="0"/>
              <a:t>– iz paleozoika (prije 541 – 245 mil. god.)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7504" y="3226836"/>
            <a:ext cx="6265335" cy="3524253"/>
            <a:chOff x="107504" y="3226836"/>
            <a:chExt cx="6265335" cy="3524253"/>
          </a:xfrm>
        </p:grpSpPr>
        <p:pic>
          <p:nvPicPr>
            <p:cNvPr id="4098" name="Picture 2" descr="http://www.pp-medvednica.hr/wp-content/uploads/2014/11/pp-medvednica-geologija-2-720x405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3226836"/>
              <a:ext cx="6265335" cy="3524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07504" y="6432175"/>
              <a:ext cx="3133395" cy="2880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r>
                <a:rPr lang="hr-HR" dirty="0" smtClean="0">
                  <a:solidFill>
                    <a:prstClr val="black"/>
                  </a:solidFill>
                </a:rPr>
                <a:t>Zeleni škriljavac na Medvednici</a:t>
              </a:r>
              <a:endParaRPr lang="hr-HR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96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ornx\Desktop\SK_2016-17\Turisticka_geo\foto\geoloska_karta_hrvatsk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3608" y="31102"/>
            <a:ext cx="7345773" cy="682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807106" y="1340768"/>
            <a:ext cx="853126" cy="546019"/>
            <a:chOff x="5807106" y="1340768"/>
            <a:chExt cx="853126" cy="546019"/>
          </a:xfrm>
        </p:grpSpPr>
        <p:sp>
          <p:nvSpPr>
            <p:cNvPr id="2" name="Oval 1"/>
            <p:cNvSpPr/>
            <p:nvPr/>
          </p:nvSpPr>
          <p:spPr>
            <a:xfrm rot="1008939">
              <a:off x="5807106" y="1454739"/>
              <a:ext cx="720080" cy="432048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372200" y="1340768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black"/>
                  </a:solidFill>
                </a:rPr>
                <a:t>2</a:t>
              </a:r>
              <a:endParaRPr lang="hr-HR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11960" y="707680"/>
            <a:ext cx="937043" cy="633088"/>
            <a:chOff x="4211960" y="707680"/>
            <a:chExt cx="937043" cy="633088"/>
          </a:xfrm>
        </p:grpSpPr>
        <p:sp>
          <p:nvSpPr>
            <p:cNvPr id="7" name="Oval 6"/>
            <p:cNvSpPr/>
            <p:nvPr/>
          </p:nvSpPr>
          <p:spPr>
            <a:xfrm rot="20092393">
              <a:off x="4211960" y="836712"/>
              <a:ext cx="720080" cy="504056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860971" y="707680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black"/>
                  </a:solidFill>
                </a:rPr>
                <a:t>4</a:t>
              </a:r>
              <a:endParaRPr lang="hr-HR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07504" y="5157192"/>
            <a:ext cx="2821422" cy="15841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hr-HR" sz="2400" b="1" dirty="0" smtClean="0">
                <a:solidFill>
                  <a:srgbClr val="FF0000"/>
                </a:solidFill>
              </a:rPr>
              <a:t>Metamorfne stijene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>
                <a:solidFill>
                  <a:prstClr val="black"/>
                </a:solidFill>
              </a:rPr>
              <a:t>Psunj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>
                <a:solidFill>
                  <a:prstClr val="black"/>
                </a:solidFill>
              </a:rPr>
              <a:t>Papuk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>
                <a:solidFill>
                  <a:prstClr val="black"/>
                </a:solidFill>
              </a:rPr>
              <a:t>Moslavačka gora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>
                <a:solidFill>
                  <a:prstClr val="black"/>
                </a:solidFill>
              </a:rPr>
              <a:t>Medvednica</a:t>
            </a:r>
            <a:endParaRPr lang="hr-HR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24242" y="1738210"/>
            <a:ext cx="787707" cy="488165"/>
            <a:chOff x="5324242" y="1738210"/>
            <a:chExt cx="787707" cy="488165"/>
          </a:xfrm>
        </p:grpSpPr>
        <p:sp>
          <p:nvSpPr>
            <p:cNvPr id="12" name="Oval 11"/>
            <p:cNvSpPr/>
            <p:nvPr/>
          </p:nvSpPr>
          <p:spPr>
            <a:xfrm rot="19678843">
              <a:off x="5535063" y="1738210"/>
              <a:ext cx="576886" cy="456714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24242" y="1938343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black"/>
                  </a:solidFill>
                </a:rPr>
                <a:t>1</a:t>
              </a:r>
              <a:endParaRPr lang="hr-HR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32040" y="1124744"/>
            <a:ext cx="696128" cy="720080"/>
            <a:chOff x="4932040" y="1124744"/>
            <a:chExt cx="696128" cy="720080"/>
          </a:xfrm>
        </p:grpSpPr>
        <p:sp>
          <p:nvSpPr>
            <p:cNvPr id="4" name="Oval 3"/>
            <p:cNvSpPr/>
            <p:nvPr/>
          </p:nvSpPr>
          <p:spPr>
            <a:xfrm>
              <a:off x="4932040" y="1264980"/>
              <a:ext cx="579844" cy="579844"/>
            </a:xfrm>
            <a:prstGeom prst="ellips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40136" y="1124744"/>
              <a:ext cx="288032" cy="2880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black"/>
                  </a:solidFill>
                </a:rPr>
                <a:t>3</a:t>
              </a:r>
              <a:endParaRPr lang="hr-HR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60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Sedimentne (taložne) stijene</a:t>
            </a:r>
            <a:endParaRPr lang="hr-HR" dirty="0"/>
          </a:p>
        </p:txBody>
      </p:sp>
      <p:pic>
        <p:nvPicPr>
          <p:cNvPr id="6" name="Rezervirano mjesto sadržaja 4" descr="361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76056" y="701465"/>
            <a:ext cx="3932123" cy="5956343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692696"/>
            <a:ext cx="4860032" cy="595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hr-HR" sz="2400" b="1" dirty="0" smtClean="0"/>
              <a:t>sedimentne ili taložne</a:t>
            </a:r>
            <a:r>
              <a:rPr lang="hr-HR" sz="2000" b="1" dirty="0" smtClean="0"/>
              <a:t> </a:t>
            </a:r>
            <a:r>
              <a:rPr lang="hr-HR" sz="2000" i="1" dirty="0" smtClean="0">
                <a:solidFill>
                  <a:schemeClr val="bg1">
                    <a:lumMod val="50000"/>
                  </a:schemeClr>
                </a:solidFill>
              </a:rPr>
              <a:t>(nastaju taloženjem trošenog materijala od ostalih stijena)</a:t>
            </a:r>
            <a:r>
              <a:rPr lang="hr-HR" sz="2000" dirty="0" smtClean="0"/>
              <a:t> </a:t>
            </a:r>
            <a:r>
              <a:rPr lang="hr-HR" sz="2400" dirty="0" smtClean="0"/>
              <a:t>– </a:t>
            </a:r>
            <a:r>
              <a:rPr lang="hr-HR" sz="2400" b="1" dirty="0" smtClean="0">
                <a:solidFill>
                  <a:srgbClr val="FF0000"/>
                </a:solidFill>
              </a:rPr>
              <a:t>oko 95%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površinskih stijena RH</a:t>
            </a:r>
          </a:p>
          <a:p>
            <a:pPr>
              <a:lnSpc>
                <a:spcPct val="120000"/>
              </a:lnSpc>
            </a:pPr>
            <a:r>
              <a:rPr lang="hr-HR" sz="2400" b="1" dirty="0" smtClean="0">
                <a:solidFill>
                  <a:srgbClr val="FF0000"/>
                </a:solidFill>
              </a:rPr>
              <a:t>vapnenci</a:t>
            </a:r>
            <a:r>
              <a:rPr lang="hr-HR" sz="2400" dirty="0" smtClean="0"/>
              <a:t> i </a:t>
            </a:r>
            <a:r>
              <a:rPr lang="hr-HR" sz="2400" b="1" dirty="0" smtClean="0">
                <a:solidFill>
                  <a:srgbClr val="FF0000"/>
                </a:solidFill>
              </a:rPr>
              <a:t>dolomiti</a:t>
            </a:r>
            <a:r>
              <a:rPr lang="hr-HR" sz="2400" dirty="0" smtClean="0"/>
              <a:t> primorskog i gorskog dijela Hrvatske, te </a:t>
            </a:r>
            <a:r>
              <a:rPr lang="hr-HR" sz="2400" b="1" dirty="0" smtClean="0">
                <a:solidFill>
                  <a:srgbClr val="FF0000"/>
                </a:solidFill>
              </a:rPr>
              <a:t>riječni nanosi</a:t>
            </a:r>
            <a:r>
              <a:rPr lang="hr-HR" sz="2400" dirty="0" smtClean="0"/>
              <a:t> (šljunci, pijesci…) Drave, Save i Dunava</a:t>
            </a:r>
            <a:endParaRPr lang="hr-HR" sz="2400" dirty="0"/>
          </a:p>
        </p:txBody>
      </p:sp>
      <p:sp>
        <p:nvSpPr>
          <p:cNvPr id="9" name="Rectangle 8"/>
          <p:cNvSpPr/>
          <p:nvPr/>
        </p:nvSpPr>
        <p:spPr>
          <a:xfrm>
            <a:off x="6983221" y="6355678"/>
            <a:ext cx="1981267" cy="28803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r>
              <a:rPr lang="hr-HR" dirty="0" smtClean="0"/>
              <a:t>vapnenac (škrape)</a:t>
            </a:r>
            <a:endParaRPr lang="hr-HR" dirty="0"/>
          </a:p>
        </p:txBody>
      </p:sp>
      <p:grpSp>
        <p:nvGrpSpPr>
          <p:cNvPr id="2" name="Group 1"/>
          <p:cNvGrpSpPr/>
          <p:nvPr/>
        </p:nvGrpSpPr>
        <p:grpSpPr>
          <a:xfrm>
            <a:off x="1675970" y="4299315"/>
            <a:ext cx="3256070" cy="2442053"/>
            <a:chOff x="1675970" y="4221088"/>
            <a:chExt cx="3256070" cy="2442053"/>
          </a:xfrm>
        </p:grpSpPr>
        <p:pic>
          <p:nvPicPr>
            <p:cNvPr id="1026" name="Picture 2" descr="http://geology.com/minerals/photos/dolomite-granular-92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75970" y="4221088"/>
              <a:ext cx="3256070" cy="244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921024" y="6381328"/>
              <a:ext cx="952283" cy="235686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r>
                <a:rPr lang="hr-HR" dirty="0" smtClean="0"/>
                <a:t>dolomit</a:t>
              </a:r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6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bijel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3.xml><?xml version="1.0" encoding="utf-8"?>
<a:theme xmlns:a="http://schemas.openxmlformats.org/drawingml/2006/main" name="1_Tema sustava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4.xml><?xml version="1.0" encoding="utf-8"?>
<a:theme xmlns:a="http://schemas.openxmlformats.org/drawingml/2006/main" name="2_Tema sustava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762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bijela_tema</Template>
  <TotalTime>2467</TotalTime>
  <Words>1274</Words>
  <Application>Microsoft Office PowerPoint</Application>
  <PresentationFormat>On-screen Show (4:3)</PresentationFormat>
  <Paragraphs>202</Paragraphs>
  <Slides>35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bijela_tema</vt:lpstr>
      <vt:lpstr>Tema sustava Office</vt:lpstr>
      <vt:lpstr>1_Tema sustava Office</vt:lpstr>
      <vt:lpstr>2_Tema sustava Office</vt:lpstr>
      <vt:lpstr>Reljef  Hrvatske</vt:lpstr>
      <vt:lpstr>Nizinska zemlja</vt:lpstr>
      <vt:lpstr>Geološka prošlost Hrvatske</vt:lpstr>
      <vt:lpstr>Magmatske (vulkanske) stijene</vt:lpstr>
      <vt:lpstr>PowerPoint Presentation</vt:lpstr>
      <vt:lpstr>PowerPoint Presentation</vt:lpstr>
      <vt:lpstr>Metamorfne (preobražene) stijene</vt:lpstr>
      <vt:lpstr>PowerPoint Presentation</vt:lpstr>
      <vt:lpstr>Sedimentne (taložne) stijene</vt:lpstr>
      <vt:lpstr>Oblici reljefa Nizinske Hrvatske</vt:lpstr>
      <vt:lpstr>Gromadna gorja</vt:lpstr>
      <vt:lpstr>Lonjsko polje (poloji i močvare)</vt:lpstr>
      <vt:lpstr>Meandri</vt:lpstr>
      <vt:lpstr>Riječne terase</vt:lpstr>
      <vt:lpstr>Reljef gorskog i primorskog kraja – krš</vt:lpstr>
      <vt:lpstr>PowerPoint Presentation</vt:lpstr>
      <vt:lpstr>Kamenice</vt:lpstr>
      <vt:lpstr>Škrape</vt:lpstr>
      <vt:lpstr>Ponikve ili vrtače</vt:lpstr>
      <vt:lpstr>Polja u kršu</vt:lpstr>
      <vt:lpstr>Krške zaravni / kanjoni</vt:lpstr>
      <vt:lpstr>Sedrene pregrade (barijere)</vt:lpstr>
      <vt:lpstr>Krški reljef – podzemlje</vt:lpstr>
      <vt:lpstr>Špilje i jame</vt:lpstr>
      <vt:lpstr>Sige – špiljski ukras</vt:lpstr>
      <vt:lpstr>Krške planine</vt:lpstr>
      <vt:lpstr>PowerPoint Presentation</vt:lpstr>
      <vt:lpstr>PowerPoint Presentation</vt:lpstr>
      <vt:lpstr>Fliš</vt:lpstr>
      <vt:lpstr>Reljef u flišu i lesu</vt:lpstr>
      <vt:lpstr>Podmorski reljef</vt:lpstr>
      <vt:lpstr>PowerPoint Presentation</vt:lpstr>
      <vt:lpstr>Jadransko more (formiranje obale)</vt:lpstr>
      <vt:lpstr>Podmorski reljef Jadranskog mora</vt:lpstr>
      <vt:lpstr>Obalni reljef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Pojam organizacije</dc:title>
  <dc:creator>cornx</dc:creator>
  <cp:lastModifiedBy>cornx</cp:lastModifiedBy>
  <cp:revision>269</cp:revision>
  <dcterms:created xsi:type="dcterms:W3CDTF">2016-09-01T16:32:16Z</dcterms:created>
  <dcterms:modified xsi:type="dcterms:W3CDTF">2017-10-25T06:17:23Z</dcterms:modified>
</cp:coreProperties>
</file>